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17.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9" r:id="rId2"/>
  </p:sldMasterIdLst>
  <p:notesMasterIdLst>
    <p:notesMasterId r:id="rId89"/>
  </p:notesMasterIdLst>
  <p:sldIdLst>
    <p:sldId id="256" r:id="rId3"/>
    <p:sldId id="257" r:id="rId4"/>
    <p:sldId id="364" r:id="rId5"/>
    <p:sldId id="356" r:id="rId6"/>
    <p:sldId id="365" r:id="rId7"/>
    <p:sldId id="357" r:id="rId8"/>
    <p:sldId id="358" r:id="rId9"/>
    <p:sldId id="359" r:id="rId10"/>
    <p:sldId id="422" r:id="rId11"/>
    <p:sldId id="431" r:id="rId12"/>
    <p:sldId id="360" r:id="rId13"/>
    <p:sldId id="361" r:id="rId14"/>
    <p:sldId id="362" r:id="rId15"/>
    <p:sldId id="426" r:id="rId16"/>
    <p:sldId id="427" r:id="rId17"/>
    <p:sldId id="363" r:id="rId18"/>
    <p:sldId id="258" r:id="rId19"/>
    <p:sldId id="302" r:id="rId20"/>
    <p:sldId id="260" r:id="rId21"/>
    <p:sldId id="261" r:id="rId22"/>
    <p:sldId id="262" r:id="rId23"/>
    <p:sldId id="263" r:id="rId24"/>
    <p:sldId id="264" r:id="rId25"/>
    <p:sldId id="265" r:id="rId26"/>
    <p:sldId id="266" r:id="rId27"/>
    <p:sldId id="268" r:id="rId28"/>
    <p:sldId id="270" r:id="rId29"/>
    <p:sldId id="274" r:id="rId30"/>
    <p:sldId id="286" r:id="rId31"/>
    <p:sldId id="275" r:id="rId32"/>
    <p:sldId id="276" r:id="rId33"/>
    <p:sldId id="366" r:id="rId34"/>
    <p:sldId id="367" r:id="rId35"/>
    <p:sldId id="303" r:id="rId36"/>
    <p:sldId id="277" r:id="rId37"/>
    <p:sldId id="368" r:id="rId38"/>
    <p:sldId id="369" r:id="rId39"/>
    <p:sldId id="432" r:id="rId40"/>
    <p:sldId id="278" r:id="rId41"/>
    <p:sldId id="280" r:id="rId42"/>
    <p:sldId id="281" r:id="rId43"/>
    <p:sldId id="282" r:id="rId44"/>
    <p:sldId id="433" r:id="rId45"/>
    <p:sldId id="434" r:id="rId46"/>
    <p:sldId id="283" r:id="rId47"/>
    <p:sldId id="435" r:id="rId48"/>
    <p:sldId id="304" r:id="rId49"/>
    <p:sldId id="305" r:id="rId50"/>
    <p:sldId id="306" r:id="rId51"/>
    <p:sldId id="307" r:id="rId52"/>
    <p:sldId id="436" r:id="rId53"/>
    <p:sldId id="308" r:id="rId54"/>
    <p:sldId id="310" r:id="rId55"/>
    <p:sldId id="312" r:id="rId56"/>
    <p:sldId id="311" r:id="rId57"/>
    <p:sldId id="314" r:id="rId58"/>
    <p:sldId id="315" r:id="rId59"/>
    <p:sldId id="316" r:id="rId60"/>
    <p:sldId id="317" r:id="rId61"/>
    <p:sldId id="318" r:id="rId62"/>
    <p:sldId id="319" r:id="rId63"/>
    <p:sldId id="320" r:id="rId64"/>
    <p:sldId id="321" r:id="rId65"/>
    <p:sldId id="322" r:id="rId66"/>
    <p:sldId id="324" r:id="rId67"/>
    <p:sldId id="325" r:id="rId68"/>
    <p:sldId id="326" r:id="rId69"/>
    <p:sldId id="329" r:id="rId70"/>
    <p:sldId id="327" r:id="rId71"/>
    <p:sldId id="330" r:id="rId72"/>
    <p:sldId id="331" r:id="rId73"/>
    <p:sldId id="332" r:id="rId74"/>
    <p:sldId id="333" r:id="rId75"/>
    <p:sldId id="338" r:id="rId76"/>
    <p:sldId id="335" r:id="rId77"/>
    <p:sldId id="339" r:id="rId78"/>
    <p:sldId id="340" r:id="rId79"/>
    <p:sldId id="342" r:id="rId80"/>
    <p:sldId id="343" r:id="rId81"/>
    <p:sldId id="437" r:id="rId82"/>
    <p:sldId id="344" r:id="rId83"/>
    <p:sldId id="345" r:id="rId84"/>
    <p:sldId id="438" r:id="rId85"/>
    <p:sldId id="347" r:id="rId86"/>
    <p:sldId id="348" r:id="rId87"/>
    <p:sldId id="285" r:id="rId88"/>
  </p:sldIdLst>
  <p:sldSz cx="12192000" cy="6858000"/>
  <p:notesSz cx="6858000" cy="9144000"/>
  <p:custDataLst>
    <p:tags r:id="rId9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412" userDrawn="1">
          <p15:clr>
            <a:srgbClr val="A4A3A4"/>
          </p15:clr>
        </p15:guide>
        <p15:guide id="2" pos="37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D966"/>
    <a:srgbClr val="A9D18E"/>
    <a:srgbClr val="B4C7E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3C9A111-1837-4986-A88F-60C39B3EC5D3}" styleName="表样式 1 25">
    <a:wholeTbl>
      <a:tcTxStyle>
        <a:fontRef idx="none">
          <a:srgbClr val="000000"/>
        </a:fontRef>
      </a:tcTxStyle>
      <a:tcStyle>
        <a:tcBdr>
          <a:left>
            <a:ln w="9525" cmpd="sng">
              <a:solidFill>
                <a:schemeClr val="accent1"/>
              </a:solidFill>
              <a:prstDash val="solid"/>
            </a:ln>
          </a:left>
          <a:right>
            <a:ln w="9525" cmpd="sng">
              <a:solidFill>
                <a:schemeClr val="accent1"/>
              </a:solidFill>
              <a:prstDash val="solid"/>
            </a:ln>
          </a:right>
          <a:top>
            <a:ln w="9525" cmpd="sng">
              <a:solidFill>
                <a:schemeClr val="accent1"/>
              </a:solidFill>
              <a:prstDash val="solid"/>
            </a:ln>
          </a:top>
          <a:bottom>
            <a:ln w="9525" cmpd="sng">
              <a:solidFill>
                <a:schemeClr val="accent1"/>
              </a:solidFill>
              <a:prstDash val="solid"/>
            </a:ln>
          </a:bottom>
          <a:insideH>
            <a:ln w="9525" cmpd="sng">
              <a:solidFill>
                <a:schemeClr val="accent1">
                  <a:lumMod val="40000"/>
                  <a:lumOff val="60000"/>
                </a:schemeClr>
              </a:solidFill>
              <a:prstDash val="solid"/>
            </a:ln>
          </a:insideH>
          <a:insideV>
            <a:ln w="9525" cmpd="sng">
              <a:solidFill>
                <a:schemeClr val="accent1">
                  <a:lumMod val="40000"/>
                  <a:lumOff val="60000"/>
                </a:schemeClr>
              </a:solidFill>
              <a:prstDash val="solid"/>
            </a:ln>
          </a:insideV>
        </a:tcBdr>
        <a:fill>
          <a:solidFill>
            <a:srgbClr val="FFFFFF"/>
          </a:solidFill>
        </a:fill>
      </a:tcStyle>
    </a:wholeTbl>
    <a:band2H>
      <a:tcStyle>
        <a:tcBdr/>
        <a:fill>
          <a:solidFill>
            <a:schemeClr val="accent1">
              <a:lumMod val="10000"/>
              <a:lumOff val="90000"/>
            </a:schemeClr>
          </a:solidFill>
        </a:fill>
      </a:tcStyle>
    </a:band2H>
    <a:band1V>
      <a:tcStyle>
        <a:tcBdr>
          <a:left>
            <a:ln w="9525" cmpd="sng">
              <a:solidFill>
                <a:schemeClr val="accent1"/>
              </a:solidFill>
              <a:prstDash val="solid"/>
            </a:ln>
          </a:left>
          <a:right>
            <a:ln w="9525" cmpd="sng">
              <a:solidFill>
                <a:schemeClr val="accent1"/>
              </a:solidFill>
              <a:prstDash val="solid"/>
            </a:ln>
          </a:right>
          <a:top>
            <a:ln w="9525" cmpd="sng">
              <a:solidFill>
                <a:schemeClr val="accent1"/>
              </a:solidFill>
              <a:prstDash val="solid"/>
            </a:ln>
          </a:top>
          <a:bottom>
            <a:ln w="9525" cmpd="sng">
              <a:solidFill>
                <a:schemeClr val="accent1"/>
              </a:solidFill>
              <a:prstDash val="solid"/>
            </a:ln>
          </a:bottom>
          <a:insideH>
            <a:ln w="9525" cmpd="sng">
              <a:solidFill>
                <a:schemeClr val="accent1">
                  <a:lumMod val="40000"/>
                  <a:lumOff val="60000"/>
                </a:schemeClr>
              </a:solidFill>
              <a:prstDash val="solid"/>
            </a:ln>
          </a:insideH>
          <a:insideV>
            <a:ln w="9525" cmpd="sng">
              <a:solidFill>
                <a:schemeClr val="accent1">
                  <a:lumMod val="40000"/>
                  <a:lumOff val="60000"/>
                </a:schemeClr>
              </a:solidFill>
              <a:prstDash val="solid"/>
            </a:ln>
          </a:insideV>
        </a:tcBdr>
        <a:fill>
          <a:solidFill>
            <a:schemeClr val="accent1">
              <a:lumMod val="10000"/>
              <a:lumOff val="90000"/>
            </a:schemeClr>
          </a:solidFill>
        </a:fill>
      </a:tcStyle>
    </a:band1V>
    <a:band2V>
      <a:tcStyle>
        <a:tcBdr>
          <a:left>
            <a:ln w="9525" cmpd="sng">
              <a:solidFill>
                <a:schemeClr val="accent1">
                  <a:lumMod val="40000"/>
                  <a:lumOff val="60000"/>
                </a:schemeClr>
              </a:solidFill>
              <a:prstDash val="solid"/>
            </a:ln>
          </a:left>
          <a:right>
            <a:ln w="9525" cmpd="sng">
              <a:solidFill>
                <a:schemeClr val="accent1">
                  <a:lumMod val="40000"/>
                  <a:lumOff val="60000"/>
                </a:schemeClr>
              </a:solidFill>
              <a:prstDash val="solid"/>
            </a:ln>
          </a:right>
          <a:top>
            <a:ln w="9525" cmpd="sng">
              <a:solidFill>
                <a:schemeClr val="accent1"/>
              </a:solidFill>
              <a:prstDash val="solid"/>
            </a:ln>
          </a:top>
          <a:bottom>
            <a:ln w="9525" cmpd="sng">
              <a:solidFill>
                <a:schemeClr val="accent1"/>
              </a:solidFill>
              <a:prstDash val="solid"/>
            </a:ln>
          </a:bottom>
          <a:insideH>
            <a:ln w="9525" cmpd="sng">
              <a:solidFill>
                <a:schemeClr val="accent1">
                  <a:lumMod val="40000"/>
                  <a:lumOff val="60000"/>
                </a:schemeClr>
              </a:solidFill>
              <a:prstDash val="solid"/>
            </a:ln>
          </a:insideH>
          <a:insideV>
            <a:ln>
              <a:noFill/>
            </a:ln>
          </a:insideV>
        </a:tcBdr>
      </a:tcStyle>
    </a:band2V>
    <a:lastCol>
      <a:tcTxStyle b="on">
        <a:fontRef idx="none">
          <a:srgbClr val="08090C"/>
        </a:fontRef>
      </a:tcTxStyle>
      <a:tcStyle>
        <a:tcBdr>
          <a:left>
            <a:ln w="9525" cmpd="sng">
              <a:solidFill>
                <a:schemeClr val="accent1">
                  <a:lumMod val="40000"/>
                  <a:lumOff val="60000"/>
                </a:schemeClr>
              </a:solidFill>
              <a:prstDash val="solid"/>
            </a:ln>
          </a:left>
          <a:right>
            <a:ln w="9525" cmpd="sng">
              <a:solidFill>
                <a:schemeClr val="accent1"/>
              </a:solidFill>
              <a:prstDash val="solid"/>
            </a:ln>
          </a:right>
          <a:top>
            <a:ln w="9525" cmpd="sng">
              <a:solidFill>
                <a:schemeClr val="accent1"/>
              </a:solidFill>
              <a:prstDash val="solid"/>
            </a:ln>
          </a:top>
          <a:bottom>
            <a:ln w="9525" cmpd="sng">
              <a:solidFill>
                <a:schemeClr val="accent1"/>
              </a:solidFill>
              <a:prstDash val="solid"/>
            </a:ln>
          </a:bottom>
          <a:insideH>
            <a:ln w="9525" cmpd="sng">
              <a:solidFill>
                <a:schemeClr val="accent1">
                  <a:lumMod val="40000"/>
                  <a:lumOff val="60000"/>
                </a:schemeClr>
              </a:solidFill>
              <a:prstDash val="solid"/>
            </a:ln>
          </a:insideH>
          <a:insideV>
            <a:ln>
              <a:noFill/>
            </a:ln>
          </a:insideV>
        </a:tcBdr>
        <a:fill>
          <a:solidFill>
            <a:schemeClr val="accent1">
              <a:lumMod val="20000"/>
              <a:lumOff val="80000"/>
            </a:schemeClr>
          </a:solidFill>
        </a:fill>
      </a:tcStyle>
    </a:lastCol>
    <a:firstCol>
      <a:tcTxStyle b="on">
        <a:fontRef idx="none">
          <a:srgbClr val="08090C"/>
        </a:fontRef>
      </a:tcTxStyle>
      <a:tcStyle>
        <a:tcBdr>
          <a:left>
            <a:ln w="9525" cmpd="sng">
              <a:solidFill>
                <a:schemeClr val="accent1"/>
              </a:solidFill>
              <a:prstDash val="solid"/>
            </a:ln>
          </a:left>
          <a:right>
            <a:ln w="9525" cmpd="sng">
              <a:solidFill>
                <a:schemeClr val="accent1">
                  <a:lumMod val="40000"/>
                  <a:lumOff val="60000"/>
                </a:schemeClr>
              </a:solidFill>
              <a:prstDash val="solid"/>
            </a:ln>
          </a:right>
          <a:top>
            <a:ln w="9525" cmpd="sng">
              <a:solidFill>
                <a:schemeClr val="accent1"/>
              </a:solidFill>
              <a:prstDash val="solid"/>
            </a:ln>
          </a:top>
          <a:bottom>
            <a:ln w="9525" cmpd="sng">
              <a:solidFill>
                <a:schemeClr val="accent1"/>
              </a:solidFill>
              <a:prstDash val="solid"/>
            </a:ln>
          </a:bottom>
          <a:insideH>
            <a:ln w="9525" cmpd="sng">
              <a:solidFill>
                <a:schemeClr val="accent1">
                  <a:lumMod val="40000"/>
                  <a:lumOff val="60000"/>
                </a:schemeClr>
              </a:solidFill>
              <a:prstDash val="solid"/>
            </a:ln>
          </a:insideH>
          <a:insideV>
            <a:ln>
              <a:noFill/>
            </a:ln>
          </a:insideV>
        </a:tcBdr>
        <a:fill>
          <a:solidFill>
            <a:schemeClr val="accent1">
              <a:lumMod val="20000"/>
              <a:lumOff val="80000"/>
            </a:schemeClr>
          </a:solidFill>
        </a:fill>
      </a:tcStyle>
    </a:firstCol>
    <a:lastRow>
      <a:tcTxStyle b="on">
        <a:fontRef idx="none">
          <a:schemeClr val="accent1"/>
        </a:fontRef>
      </a:tcTxStyle>
      <a:tcStyle>
        <a:tcBdr>
          <a:left>
            <a:ln w="9525" cmpd="sng">
              <a:solidFill>
                <a:schemeClr val="accent1"/>
              </a:solidFill>
              <a:prstDash val="solid"/>
            </a:ln>
          </a:left>
          <a:right>
            <a:ln w="9525" cmpd="sng">
              <a:solidFill>
                <a:schemeClr val="accent1"/>
              </a:solidFill>
              <a:prstDash val="solid"/>
            </a:ln>
          </a:right>
          <a:top>
            <a:ln w="9525" cmpd="sng">
              <a:solidFill>
                <a:schemeClr val="accent1"/>
              </a:solidFill>
              <a:prstDash val="solid"/>
            </a:ln>
          </a:top>
          <a:bottom>
            <a:ln w="9525" cmpd="sng">
              <a:solidFill>
                <a:schemeClr val="accent1"/>
              </a:solidFill>
              <a:prstDash val="solid"/>
            </a:ln>
          </a:bottom>
          <a:insideH>
            <a:ln>
              <a:noFill/>
            </a:ln>
          </a:insideH>
          <a:insideV>
            <a:ln>
              <a:noFill/>
            </a:ln>
          </a:insideV>
        </a:tcBdr>
        <a:fill>
          <a:solidFill>
            <a:srgbClr val="FFFFFF"/>
          </a:solidFill>
        </a:fill>
      </a:tcStyle>
    </a:lastRow>
    <a:seCell>
      <a:tcStyle>
        <a:tcBdr>
          <a:left>
            <a:ln>
              <a:noFill/>
            </a:ln>
          </a:left>
          <a:right>
            <a:ln w="9525" cmpd="sng">
              <a:solidFill>
                <a:schemeClr val="accent1"/>
              </a:solidFill>
              <a:prstDash val="solid"/>
            </a:ln>
          </a:right>
          <a:top>
            <a:ln w="9525" cmpd="sng">
              <a:solidFill>
                <a:schemeClr val="accent1"/>
              </a:solidFill>
              <a:prstDash val="solid"/>
            </a:ln>
          </a:top>
          <a:bottom>
            <a:ln w="9525" cmpd="sng">
              <a:solidFill>
                <a:schemeClr val="accent1"/>
              </a:solidFill>
              <a:prstDash val="solid"/>
            </a:ln>
          </a:bottom>
          <a:insideH>
            <a:ln>
              <a:noFill/>
            </a:ln>
          </a:insideH>
          <a:insideV>
            <a:ln>
              <a:noFill/>
            </a:ln>
          </a:insideV>
        </a:tcBdr>
        <a:fill>
          <a:solidFill>
            <a:srgbClr val="FFFFFF"/>
          </a:solidFill>
        </a:fill>
      </a:tcStyle>
    </a:seCell>
    <a:swCell>
      <a:tcTxStyle b="on">
        <a:fontRef idx="none">
          <a:schemeClr val="accent1"/>
        </a:fontRef>
      </a:tcTxStyle>
      <a:tcStyle>
        <a:tcBdr>
          <a:left>
            <a:ln w="9525" cmpd="sng">
              <a:solidFill>
                <a:schemeClr val="accent1"/>
              </a:solidFill>
              <a:prstDash val="solid"/>
            </a:ln>
          </a:left>
          <a:right>
            <a:ln>
              <a:noFill/>
            </a:ln>
          </a:right>
          <a:top>
            <a:ln w="9525" cmpd="sng">
              <a:solidFill>
                <a:schemeClr val="accent1"/>
              </a:solidFill>
              <a:prstDash val="solid"/>
            </a:ln>
          </a:top>
          <a:bottom>
            <a:ln w="9525" cmpd="sng">
              <a:solidFill>
                <a:schemeClr val="accent1"/>
              </a:solidFill>
              <a:prstDash val="solid"/>
            </a:ln>
          </a:bottom>
          <a:insideH>
            <a:ln>
              <a:noFill/>
            </a:ln>
          </a:insideH>
          <a:insideV>
            <a:ln>
              <a:noFill/>
            </a:ln>
          </a:insideV>
        </a:tcBdr>
        <a:fill>
          <a:solidFill>
            <a:srgbClr val="FFFFFF"/>
          </a:solidFill>
        </a:fill>
      </a:tcStyle>
    </a:swCell>
    <a:firstRow>
      <a:tcTxStyle b="on">
        <a:fontRef idx="none">
          <a:srgbClr val="FFFFFF"/>
        </a:fontRef>
      </a:tcTxStyle>
      <a:tcStyle>
        <a:tcBdr>
          <a:left>
            <a:ln w="9525" cmpd="sng">
              <a:solidFill>
                <a:schemeClr val="accent1"/>
              </a:solidFill>
              <a:prstDash val="solid"/>
            </a:ln>
          </a:left>
          <a:right>
            <a:ln w="9525" cmpd="sng">
              <a:solidFill>
                <a:schemeClr val="accent1"/>
              </a:solidFill>
              <a:prstDash val="solid"/>
            </a:ln>
          </a:right>
          <a:top>
            <a:ln w="9525" cmpd="sng">
              <a:solidFill>
                <a:schemeClr val="accent1"/>
              </a:solidFill>
              <a:prstDash val="solid"/>
            </a:ln>
          </a:top>
          <a:bottom>
            <a:ln w="9525" cmpd="sng">
              <a:solidFill>
                <a:schemeClr val="accent1"/>
              </a:solidFill>
              <a:prstDash val="solid"/>
            </a:ln>
          </a:bottom>
          <a:insideH>
            <a:ln>
              <a:noFill/>
            </a:ln>
          </a:insideH>
          <a:insideV>
            <a:ln w="9525" cmpd="sng">
              <a:solidFill>
                <a:schemeClr val="accent1">
                  <a:lumMod val="40000"/>
                  <a:lumOff val="60000"/>
                </a:schemeClr>
              </a:solidFill>
              <a:prstDash val="solid"/>
            </a:ln>
          </a:insideV>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108" d="100"/>
          <a:sy n="108" d="100"/>
        </p:scale>
        <p:origin x="678" y="96"/>
      </p:cViewPr>
      <p:guideLst>
        <p:guide orient="horz" pos="2412"/>
        <p:guide pos="37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notesMaster" Target="notesMasters/notesMaster1.xml"/><Relationship Id="rId16" Type="http://schemas.openxmlformats.org/officeDocument/2006/relationships/slide" Target="slides/slide14.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5" Type="http://schemas.openxmlformats.org/officeDocument/2006/relationships/slide" Target="slides/slide3.xml"/><Relationship Id="rId90" Type="http://schemas.openxmlformats.org/officeDocument/2006/relationships/tags" Target="tags/tag1.xml"/><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slide" Target="slides/slide62.xml"/><Relationship Id="rId69" Type="http://schemas.openxmlformats.org/officeDocument/2006/relationships/slide" Target="slides/slide67.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93" Type="http://schemas.openxmlformats.org/officeDocument/2006/relationships/theme" Target="theme/theme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viewProps" Target="viewProps.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61" Type="http://schemas.openxmlformats.org/officeDocument/2006/relationships/slide" Target="slides/slide59.xml"/><Relationship Id="rId82" Type="http://schemas.openxmlformats.org/officeDocument/2006/relationships/slide" Target="slides/slide80.xml"/><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s>
</file>

<file path=ppt/diagrams/colors1.xml><?xml version="1.0" encoding="utf-8"?>
<dgm:colorsDef xmlns:dgm="http://schemas.openxmlformats.org/drawingml/2006/diagram" xmlns:a="http://schemas.openxmlformats.org/drawingml/2006/main" uniqueId="urn:microsoft.com/office/officeart/2005/8/colors/accent1_2#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4D3FC215-020F-4910-AA00-332EB526D543}" type="doc">
      <dgm:prSet loTypeId="urn:microsoft.com/office/officeart/2005/8/layout/hList1#2" loCatId="list" qsTypeId="urn:microsoft.com/office/officeart/2005/8/quickstyle/simple1#2" qsCatId="simple" csTypeId="urn:microsoft.com/office/officeart/2005/8/colors/accent1_2#2" csCatId="accent1" phldr="1"/>
      <dgm:spPr/>
      <dgm:t>
        <a:bodyPr/>
        <a:lstStyle/>
        <a:p>
          <a:endParaRPr lang="zh-CN" altLang="en-US"/>
        </a:p>
      </dgm:t>
    </dgm:pt>
    <dgm:pt modelId="{6EAF4030-74EB-4B6D-9463-E2D31A382070}">
      <dgm:prSet phldrT="[文本]"/>
      <dgm:spPr>
        <a:solidFill>
          <a:srgbClr val="00B0F0"/>
        </a:solidFill>
      </dgm:spPr>
      <dgm:t>
        <a:bodyPr/>
        <a:lstStyle/>
        <a:p>
          <a:r>
            <a:rPr lang="zh-CN" altLang="en-US" dirty="0">
              <a:latin typeface="Times New Roman" panose="02020603050405020304" pitchFamily="18" charset="0"/>
              <a:ea typeface="仿宋" panose="02010609060101010101" pitchFamily="49" charset="-122"/>
            </a:rPr>
            <a:t>单位编号</a:t>
          </a:r>
        </a:p>
      </dgm:t>
    </dgm:pt>
    <dgm:pt modelId="{1F669D9B-2BFB-4650-BFC2-B14E7639B923}" type="parTrans" cxnId="{722C32DC-CF74-45EC-B1BB-C67BD7DB3061}">
      <dgm:prSet/>
      <dgm:spPr/>
      <dgm:t>
        <a:bodyPr/>
        <a:lstStyle/>
        <a:p>
          <a:endParaRPr lang="zh-CN" altLang="en-US"/>
        </a:p>
      </dgm:t>
    </dgm:pt>
    <dgm:pt modelId="{67695E18-491F-4B90-B446-BE3BFC445253}" type="sibTrans" cxnId="{722C32DC-CF74-45EC-B1BB-C67BD7DB3061}">
      <dgm:prSet/>
      <dgm:spPr/>
      <dgm:t>
        <a:bodyPr/>
        <a:lstStyle/>
        <a:p>
          <a:endParaRPr lang="zh-CN" altLang="en-US"/>
        </a:p>
      </dgm:t>
    </dgm:pt>
    <dgm:pt modelId="{1DF27ED4-4836-44D6-B09D-38C074DD3853}">
      <dgm:prSet phldrT="[文本]"/>
      <dgm:spPr/>
      <dgm:t>
        <a:bodyPr/>
        <a:lstStyle/>
        <a:p>
          <a:r>
            <a:rPr lang="zh-CN" altLang="en-US" dirty="0">
              <a:latin typeface="Times New Roman" panose="02020603050405020304" pitchFamily="18" charset="0"/>
              <a:ea typeface="仿宋" panose="02010609060101010101" pitchFamily="49" charset="-122"/>
            </a:rPr>
            <a:t>党政部门</a:t>
          </a:r>
        </a:p>
      </dgm:t>
    </dgm:pt>
    <dgm:pt modelId="{633EF9A5-C8F4-4E9C-AE22-9B01055BB3A4}" type="parTrans" cxnId="{A25371A6-4BDF-429C-BE4C-A60467EFA8DD}">
      <dgm:prSet/>
      <dgm:spPr/>
      <dgm:t>
        <a:bodyPr/>
        <a:lstStyle/>
        <a:p>
          <a:endParaRPr lang="zh-CN" altLang="en-US"/>
        </a:p>
      </dgm:t>
    </dgm:pt>
    <dgm:pt modelId="{80925D3B-C3C3-42E1-880B-D74863F6B679}" type="sibTrans" cxnId="{A25371A6-4BDF-429C-BE4C-A60467EFA8DD}">
      <dgm:prSet/>
      <dgm:spPr/>
      <dgm:t>
        <a:bodyPr/>
        <a:lstStyle/>
        <a:p>
          <a:endParaRPr lang="zh-CN" altLang="en-US"/>
        </a:p>
      </dgm:t>
    </dgm:pt>
    <dgm:pt modelId="{BE88E2EE-33CD-4F05-AA48-DB05B7BF9250}">
      <dgm:prSet phldrT="[文本]"/>
      <dgm:spPr/>
      <dgm:t>
        <a:bodyPr/>
        <a:lstStyle/>
        <a:p>
          <a:r>
            <a:rPr lang="zh-CN" altLang="en-US" dirty="0">
              <a:latin typeface="Times New Roman" panose="02020603050405020304" pitchFamily="18" charset="0"/>
              <a:ea typeface="仿宋" panose="02010609060101010101" pitchFamily="49" charset="-122"/>
            </a:rPr>
            <a:t>教学科研单位</a:t>
          </a:r>
        </a:p>
      </dgm:t>
    </dgm:pt>
    <dgm:pt modelId="{B5F3650B-3090-4718-BF13-D37E8A22AC9A}" type="parTrans" cxnId="{746B49A7-D9C2-48C7-AC36-EF6F554D5FB9}">
      <dgm:prSet/>
      <dgm:spPr/>
      <dgm:t>
        <a:bodyPr/>
        <a:lstStyle/>
        <a:p>
          <a:endParaRPr lang="zh-CN" altLang="en-US"/>
        </a:p>
      </dgm:t>
    </dgm:pt>
    <dgm:pt modelId="{402F8940-9010-49DF-A005-062642470DA0}" type="sibTrans" cxnId="{746B49A7-D9C2-48C7-AC36-EF6F554D5FB9}">
      <dgm:prSet/>
      <dgm:spPr/>
      <dgm:t>
        <a:bodyPr/>
        <a:lstStyle/>
        <a:p>
          <a:endParaRPr lang="zh-CN" altLang="en-US"/>
        </a:p>
      </dgm:t>
    </dgm:pt>
    <dgm:pt modelId="{AA82EFA7-E467-45D8-AB75-E84FCCE3EB12}">
      <dgm:prSet phldrT="[文本]"/>
      <dgm:spPr>
        <a:solidFill>
          <a:srgbClr val="00B0F0"/>
        </a:solidFill>
      </dgm:spPr>
      <dgm:t>
        <a:bodyPr/>
        <a:lstStyle/>
        <a:p>
          <a:r>
            <a:rPr lang="zh-CN" altLang="en-US" dirty="0">
              <a:latin typeface="Times New Roman" panose="02020603050405020304" pitchFamily="18" charset="0"/>
              <a:ea typeface="仿宋" panose="02010609060101010101" pitchFamily="49" charset="-122"/>
            </a:rPr>
            <a:t>人员编号</a:t>
          </a:r>
        </a:p>
      </dgm:t>
    </dgm:pt>
    <dgm:pt modelId="{4C6F2EA6-958B-474C-AC83-07B3C5938754}" type="parTrans" cxnId="{160CD033-A3C8-4D49-ACA3-5C3DC45D97C3}">
      <dgm:prSet/>
      <dgm:spPr/>
      <dgm:t>
        <a:bodyPr/>
        <a:lstStyle/>
        <a:p>
          <a:endParaRPr lang="zh-CN" altLang="en-US"/>
        </a:p>
      </dgm:t>
    </dgm:pt>
    <dgm:pt modelId="{A390C9F4-ABA4-470C-9EC1-54C11E44DE92}" type="sibTrans" cxnId="{160CD033-A3C8-4D49-ACA3-5C3DC45D97C3}">
      <dgm:prSet/>
      <dgm:spPr/>
      <dgm:t>
        <a:bodyPr/>
        <a:lstStyle/>
        <a:p>
          <a:endParaRPr lang="zh-CN" altLang="en-US"/>
        </a:p>
      </dgm:t>
    </dgm:pt>
    <dgm:pt modelId="{A57CE22A-1B2E-4EF4-A26C-BBA914905BE9}">
      <dgm:prSet phldrT="[文本]"/>
      <dgm:spPr/>
      <dgm:t>
        <a:bodyPr/>
        <a:lstStyle/>
        <a:p>
          <a:r>
            <a:rPr lang="zh-CN" altLang="en-US" dirty="0">
              <a:latin typeface="Times New Roman" panose="02020603050405020304" pitchFamily="18" charset="0"/>
              <a:ea typeface="仿宋" panose="02010609060101010101" pitchFamily="49" charset="-122"/>
            </a:rPr>
            <a:t>教职工</a:t>
          </a:r>
        </a:p>
      </dgm:t>
    </dgm:pt>
    <dgm:pt modelId="{EDD64981-154F-435D-AFFC-47FA349986C1}" type="parTrans" cxnId="{A4CB5288-059A-40BF-83CF-551B4C8D399F}">
      <dgm:prSet/>
      <dgm:spPr/>
      <dgm:t>
        <a:bodyPr/>
        <a:lstStyle/>
        <a:p>
          <a:endParaRPr lang="zh-CN" altLang="en-US"/>
        </a:p>
      </dgm:t>
    </dgm:pt>
    <dgm:pt modelId="{C1AB4208-E003-4A36-BEC6-00FA04FB1D7B}" type="sibTrans" cxnId="{A4CB5288-059A-40BF-83CF-551B4C8D399F}">
      <dgm:prSet/>
      <dgm:spPr/>
      <dgm:t>
        <a:bodyPr/>
        <a:lstStyle/>
        <a:p>
          <a:endParaRPr lang="zh-CN" altLang="en-US"/>
        </a:p>
      </dgm:t>
    </dgm:pt>
    <dgm:pt modelId="{5D9E3952-CA92-431A-A37E-264EB38E3797}">
      <dgm:prSet phldrT="[文本]"/>
      <dgm:spPr/>
      <dgm:t>
        <a:bodyPr/>
        <a:lstStyle/>
        <a:p>
          <a:r>
            <a:rPr lang="zh-CN" altLang="en-US" dirty="0">
              <a:latin typeface="Times New Roman" panose="02020603050405020304" pitchFamily="18" charset="0"/>
              <a:ea typeface="仿宋" panose="02010609060101010101" pitchFamily="49" charset="-122"/>
            </a:rPr>
            <a:t>外聘教师</a:t>
          </a:r>
        </a:p>
      </dgm:t>
    </dgm:pt>
    <dgm:pt modelId="{70A2EB7B-5C06-4A51-A362-9B7F2ADD8E40}" type="parTrans" cxnId="{88956883-5276-40AC-A3D9-76F03264AD2C}">
      <dgm:prSet/>
      <dgm:spPr/>
      <dgm:t>
        <a:bodyPr/>
        <a:lstStyle/>
        <a:p>
          <a:endParaRPr lang="zh-CN" altLang="en-US"/>
        </a:p>
      </dgm:t>
    </dgm:pt>
    <dgm:pt modelId="{75305AA4-5E20-452B-BA63-5784E0AF19F6}" type="sibTrans" cxnId="{88956883-5276-40AC-A3D9-76F03264AD2C}">
      <dgm:prSet/>
      <dgm:spPr/>
      <dgm:t>
        <a:bodyPr/>
        <a:lstStyle/>
        <a:p>
          <a:endParaRPr lang="zh-CN" altLang="en-US"/>
        </a:p>
      </dgm:t>
    </dgm:pt>
    <dgm:pt modelId="{9076D0A5-56E5-472E-A58E-21D64B1DE822}">
      <dgm:prSet phldrT="[文本]"/>
      <dgm:spPr>
        <a:solidFill>
          <a:srgbClr val="00B0F0"/>
        </a:solidFill>
      </dgm:spPr>
      <dgm:t>
        <a:bodyPr/>
        <a:lstStyle/>
        <a:p>
          <a:r>
            <a:rPr lang="zh-CN" altLang="en-US" dirty="0">
              <a:latin typeface="Times New Roman" panose="02020603050405020304" pitchFamily="18" charset="0"/>
              <a:ea typeface="仿宋" panose="02010609060101010101" pitchFamily="49" charset="-122"/>
            </a:rPr>
            <a:t>专业编号</a:t>
          </a:r>
        </a:p>
      </dgm:t>
    </dgm:pt>
    <dgm:pt modelId="{01DCB868-D182-408D-8120-0E824E959D25}" type="parTrans" cxnId="{C5D2502A-C32A-4951-8686-BC918EA3D6EF}">
      <dgm:prSet/>
      <dgm:spPr/>
      <dgm:t>
        <a:bodyPr/>
        <a:lstStyle/>
        <a:p>
          <a:endParaRPr lang="zh-CN" altLang="en-US"/>
        </a:p>
      </dgm:t>
    </dgm:pt>
    <dgm:pt modelId="{193479C3-BA93-4572-80DB-4B8881A18C39}" type="sibTrans" cxnId="{C5D2502A-C32A-4951-8686-BC918EA3D6EF}">
      <dgm:prSet/>
      <dgm:spPr/>
      <dgm:t>
        <a:bodyPr/>
        <a:lstStyle/>
        <a:p>
          <a:endParaRPr lang="zh-CN" altLang="en-US"/>
        </a:p>
      </dgm:t>
    </dgm:pt>
    <dgm:pt modelId="{7045553C-7D53-44F9-9657-6FAC18B41061}">
      <dgm:prSet phldrT="[文本]" phldr="0" custT="0"/>
      <dgm:spPr/>
      <dgm:t>
        <a:bodyPr vert="horz" wrap="square"/>
        <a:lstStyle/>
        <a:p>
          <a:pPr>
            <a:lnSpc>
              <a:spcPct val="100000"/>
            </a:lnSpc>
            <a:spcBef>
              <a:spcPct val="0"/>
            </a:spcBef>
            <a:spcAft>
              <a:spcPct val="15000"/>
            </a:spcAft>
          </a:pPr>
          <a:r>
            <a:rPr lang="zh-CN" altLang="en-US" dirty="0">
              <a:latin typeface="Times New Roman" panose="02020603050405020304" pitchFamily="18" charset="0"/>
              <a:ea typeface="仿宋" panose="02010609060101010101" pitchFamily="49" charset="-122"/>
            </a:rPr>
            <a:t>校内专业代码</a:t>
          </a:r>
          <a:endParaRPr/>
        </a:p>
      </dgm:t>
    </dgm:pt>
    <dgm:pt modelId="{B5C477D6-CE18-428E-A696-9D273D3DBD72}" type="parTrans" cxnId="{56BD3121-4BF1-44F4-8306-64F54AF4212E}">
      <dgm:prSet/>
      <dgm:spPr/>
      <dgm:t>
        <a:bodyPr/>
        <a:lstStyle/>
        <a:p>
          <a:endParaRPr lang="zh-CN" altLang="en-US"/>
        </a:p>
      </dgm:t>
    </dgm:pt>
    <dgm:pt modelId="{5C63E866-57D1-4BC6-81C1-831C0FE7AD76}" type="sibTrans" cxnId="{56BD3121-4BF1-44F4-8306-64F54AF4212E}">
      <dgm:prSet/>
      <dgm:spPr/>
      <dgm:t>
        <a:bodyPr/>
        <a:lstStyle/>
        <a:p>
          <a:endParaRPr lang="zh-CN" altLang="en-US"/>
        </a:p>
      </dgm:t>
    </dgm:pt>
    <dgm:pt modelId="{5E0EFCDA-7B08-4335-938D-8F52C72B89EF}">
      <dgm:prSet phldrT="[文本]"/>
      <dgm:spPr>
        <a:solidFill>
          <a:srgbClr val="00B0F0"/>
        </a:solidFill>
      </dgm:spPr>
      <dgm:t>
        <a:bodyPr/>
        <a:lstStyle/>
        <a:p>
          <a:r>
            <a:rPr lang="zh-CN" altLang="en-US" dirty="0">
              <a:latin typeface="Times New Roman" panose="02020603050405020304" pitchFamily="18" charset="0"/>
              <a:ea typeface="仿宋" panose="02010609060101010101" pitchFamily="49" charset="-122"/>
            </a:rPr>
            <a:t>课程编号</a:t>
          </a:r>
        </a:p>
      </dgm:t>
    </dgm:pt>
    <dgm:pt modelId="{F8022700-2034-4AA2-9F80-5D9EA55B2614}" type="parTrans" cxnId="{54CA102D-2FED-41C8-9434-6C09FF558CED}">
      <dgm:prSet/>
      <dgm:spPr/>
      <dgm:t>
        <a:bodyPr/>
        <a:lstStyle/>
        <a:p>
          <a:endParaRPr lang="zh-CN" altLang="en-US"/>
        </a:p>
      </dgm:t>
    </dgm:pt>
    <dgm:pt modelId="{504C2E7A-7DF2-4268-BB2D-FFFF5475FC06}" type="sibTrans" cxnId="{54CA102D-2FED-41C8-9434-6C09FF558CED}">
      <dgm:prSet/>
      <dgm:spPr/>
      <dgm:t>
        <a:bodyPr/>
        <a:lstStyle/>
        <a:p>
          <a:endParaRPr lang="zh-CN" altLang="en-US"/>
        </a:p>
      </dgm:t>
    </dgm:pt>
    <dgm:pt modelId="{8FBED000-1ADF-45F0-A501-6C04F9FC51A2}">
      <dgm:prSet phldrT="[文本]"/>
      <dgm:spPr/>
      <dgm:t>
        <a:bodyPr/>
        <a:lstStyle/>
        <a:p>
          <a:r>
            <a:rPr lang="zh-CN" altLang="en-US" dirty="0">
              <a:latin typeface="Times New Roman" panose="02020603050405020304" pitchFamily="18" charset="0"/>
              <a:ea typeface="仿宋" panose="02010609060101010101" pitchFamily="49" charset="-122"/>
            </a:rPr>
            <a:t>开课号</a:t>
          </a:r>
        </a:p>
      </dgm:t>
    </dgm:pt>
    <dgm:pt modelId="{82A92F3B-B98E-4FBA-89B2-12093A58779A}" type="parTrans" cxnId="{39A300CF-E2F0-4634-886F-798840FB11D6}">
      <dgm:prSet/>
      <dgm:spPr/>
      <dgm:t>
        <a:bodyPr/>
        <a:lstStyle/>
        <a:p>
          <a:endParaRPr lang="zh-CN" altLang="en-US"/>
        </a:p>
      </dgm:t>
    </dgm:pt>
    <dgm:pt modelId="{E98CBD79-4985-47CD-9ADA-DAAA21C00C57}" type="sibTrans" cxnId="{39A300CF-E2F0-4634-886F-798840FB11D6}">
      <dgm:prSet/>
      <dgm:spPr/>
      <dgm:t>
        <a:bodyPr/>
        <a:lstStyle/>
        <a:p>
          <a:endParaRPr lang="zh-CN" altLang="en-US"/>
        </a:p>
      </dgm:t>
    </dgm:pt>
    <dgm:pt modelId="{253EA11F-1284-4D3D-880B-707FFFA128F2}">
      <dgm:prSet phldrT="[文本]"/>
      <dgm:spPr/>
      <dgm:t>
        <a:bodyPr/>
        <a:lstStyle/>
        <a:p>
          <a:r>
            <a:rPr lang="zh-CN" altLang="en-US" dirty="0">
              <a:latin typeface="Times New Roman" panose="02020603050405020304" pitchFamily="18" charset="0"/>
              <a:ea typeface="仿宋" panose="02010609060101010101" pitchFamily="49" charset="-122"/>
            </a:rPr>
            <a:t>课程号</a:t>
          </a:r>
        </a:p>
      </dgm:t>
    </dgm:pt>
    <dgm:pt modelId="{F073F474-8F1C-4D85-ADF5-3F32319FAE97}" type="parTrans" cxnId="{F7F4FFBE-BD71-4BFB-A7BF-2E3EE30873A8}">
      <dgm:prSet/>
      <dgm:spPr/>
      <dgm:t>
        <a:bodyPr/>
        <a:lstStyle/>
        <a:p>
          <a:endParaRPr lang="zh-CN" altLang="en-US"/>
        </a:p>
      </dgm:t>
    </dgm:pt>
    <dgm:pt modelId="{A0CEBE26-0228-4AE5-87B6-CB257FC4929F}" type="sibTrans" cxnId="{F7F4FFBE-BD71-4BFB-A7BF-2E3EE30873A8}">
      <dgm:prSet/>
      <dgm:spPr/>
      <dgm:t>
        <a:bodyPr/>
        <a:lstStyle/>
        <a:p>
          <a:endParaRPr lang="zh-CN" altLang="en-US"/>
        </a:p>
      </dgm:t>
    </dgm:pt>
    <dgm:pt modelId="{46E8719E-89D1-4FFA-A2F1-14620366875A}">
      <dgm:prSet phldrT="[文本]"/>
      <dgm:spPr>
        <a:solidFill>
          <a:srgbClr val="00B0F0"/>
        </a:solidFill>
      </dgm:spPr>
      <dgm:t>
        <a:bodyPr/>
        <a:lstStyle/>
        <a:p>
          <a:r>
            <a:rPr lang="zh-CN" altLang="en-US" dirty="0">
              <a:latin typeface="Times New Roman" panose="02020603050405020304" pitchFamily="18" charset="0"/>
              <a:ea typeface="仿宋" panose="02010609060101010101" pitchFamily="49" charset="-122"/>
            </a:rPr>
            <a:t>学生编号</a:t>
          </a:r>
        </a:p>
      </dgm:t>
    </dgm:pt>
    <dgm:pt modelId="{872C412F-2C32-4B28-9676-55278480AAD8}" type="parTrans" cxnId="{8E410980-31D3-4077-939D-F443AAE92AB9}">
      <dgm:prSet/>
      <dgm:spPr/>
      <dgm:t>
        <a:bodyPr/>
        <a:lstStyle/>
        <a:p>
          <a:endParaRPr lang="zh-CN" altLang="en-US"/>
        </a:p>
      </dgm:t>
    </dgm:pt>
    <dgm:pt modelId="{37305107-1144-44DF-A1A8-F543A7FA62EF}" type="sibTrans" cxnId="{8E410980-31D3-4077-939D-F443AAE92AB9}">
      <dgm:prSet/>
      <dgm:spPr/>
      <dgm:t>
        <a:bodyPr/>
        <a:lstStyle/>
        <a:p>
          <a:endParaRPr lang="zh-CN" altLang="en-US"/>
        </a:p>
      </dgm:t>
    </dgm:pt>
    <dgm:pt modelId="{744B9F28-400A-4151-9418-938EBE541FE0}">
      <dgm:prSet phldrT="[文本]"/>
      <dgm:spPr/>
      <dgm:t>
        <a:bodyPr/>
        <a:lstStyle/>
        <a:p>
          <a:r>
            <a:rPr lang="zh-CN" altLang="en-US" dirty="0">
              <a:latin typeface="Times New Roman" panose="02020603050405020304" pitchFamily="18" charset="0"/>
              <a:ea typeface="仿宋" panose="02010609060101010101" pitchFamily="49" charset="-122"/>
            </a:rPr>
            <a:t>学号</a:t>
          </a:r>
        </a:p>
      </dgm:t>
    </dgm:pt>
    <dgm:pt modelId="{9F297C7A-1C8C-405E-8FDC-45EBE0AB5635}" type="parTrans" cxnId="{9BE041FC-F2AC-4FB8-BC9A-B33488DA58A6}">
      <dgm:prSet/>
      <dgm:spPr/>
      <dgm:t>
        <a:bodyPr/>
        <a:lstStyle/>
        <a:p>
          <a:endParaRPr lang="zh-CN" altLang="en-US"/>
        </a:p>
      </dgm:t>
    </dgm:pt>
    <dgm:pt modelId="{C6B81C5B-C03C-4DE6-B367-FE0809445B10}" type="sibTrans" cxnId="{9BE041FC-F2AC-4FB8-BC9A-B33488DA58A6}">
      <dgm:prSet/>
      <dgm:spPr/>
      <dgm:t>
        <a:bodyPr/>
        <a:lstStyle/>
        <a:p>
          <a:endParaRPr lang="zh-CN" altLang="en-US"/>
        </a:p>
      </dgm:t>
    </dgm:pt>
    <dgm:pt modelId="{D3510269-B3D2-4F41-9D4E-0B9196919391}">
      <dgm:prSet phldrT="[文本]"/>
      <dgm:spPr>
        <a:solidFill>
          <a:srgbClr val="00B0F0"/>
        </a:solidFill>
      </dgm:spPr>
      <dgm:t>
        <a:bodyPr/>
        <a:lstStyle/>
        <a:p>
          <a:r>
            <a:rPr lang="zh-CN" altLang="en-US" dirty="0">
              <a:latin typeface="Times New Roman" panose="02020603050405020304" pitchFamily="18" charset="0"/>
              <a:ea typeface="仿宋" panose="02010609060101010101" pitchFamily="49" charset="-122"/>
            </a:rPr>
            <a:t>实验室编号</a:t>
          </a:r>
        </a:p>
      </dgm:t>
    </dgm:pt>
    <dgm:pt modelId="{D10196B6-1757-4FC7-9A29-27F5277BC9BB}" type="parTrans" cxnId="{1FD3C3E5-15E0-4E7A-AD7B-9C22383CD2E4}">
      <dgm:prSet/>
      <dgm:spPr/>
      <dgm:t>
        <a:bodyPr/>
        <a:lstStyle/>
        <a:p>
          <a:endParaRPr lang="zh-CN" altLang="en-US"/>
        </a:p>
      </dgm:t>
    </dgm:pt>
    <dgm:pt modelId="{943191A7-BFFE-4825-931F-C11FB74773AA}" type="sibTrans" cxnId="{1FD3C3E5-15E0-4E7A-AD7B-9C22383CD2E4}">
      <dgm:prSet/>
      <dgm:spPr/>
      <dgm:t>
        <a:bodyPr/>
        <a:lstStyle/>
        <a:p>
          <a:endParaRPr lang="zh-CN" altLang="en-US"/>
        </a:p>
      </dgm:t>
    </dgm:pt>
    <dgm:pt modelId="{91300461-7B52-427D-8A1B-B28DB7F48003}">
      <dgm:prSet phldrT="[文本]"/>
      <dgm:spPr/>
      <dgm:t>
        <a:bodyPr/>
        <a:lstStyle/>
        <a:p>
          <a:r>
            <a:rPr lang="zh-CN" altLang="en-US" dirty="0">
              <a:latin typeface="Times New Roman" panose="02020603050405020304" pitchFamily="18" charset="0"/>
              <a:ea typeface="仿宋" panose="02010609060101010101" pitchFamily="49" charset="-122"/>
            </a:rPr>
            <a:t>本科实验场所</a:t>
          </a:r>
        </a:p>
      </dgm:t>
    </dgm:pt>
    <dgm:pt modelId="{2311D252-8359-4777-9E63-1E4F1BFF4679}" type="parTrans" cxnId="{DF8DC9FA-B5BB-4EFF-A5DA-66199FECB292}">
      <dgm:prSet/>
      <dgm:spPr/>
      <dgm:t>
        <a:bodyPr/>
        <a:lstStyle/>
        <a:p>
          <a:endParaRPr lang="zh-CN" altLang="en-US"/>
        </a:p>
      </dgm:t>
    </dgm:pt>
    <dgm:pt modelId="{78A7EB95-DA1C-4BE6-A362-672EE09F381A}" type="sibTrans" cxnId="{DF8DC9FA-B5BB-4EFF-A5DA-66199FECB292}">
      <dgm:prSet/>
      <dgm:spPr/>
      <dgm:t>
        <a:bodyPr/>
        <a:lstStyle/>
        <a:p>
          <a:endParaRPr lang="zh-CN" altLang="en-US"/>
        </a:p>
      </dgm:t>
    </dgm:pt>
    <dgm:pt modelId="{FD2F2D6C-8D2C-480E-82F2-058E88D601D4}" type="pres">
      <dgm:prSet presAssocID="{4D3FC215-020F-4910-AA00-332EB526D543}" presName="Name0" presStyleCnt="0">
        <dgm:presLayoutVars>
          <dgm:dir/>
          <dgm:animLvl val="lvl"/>
          <dgm:resizeHandles val="exact"/>
        </dgm:presLayoutVars>
      </dgm:prSet>
      <dgm:spPr/>
    </dgm:pt>
    <dgm:pt modelId="{CFD7DF93-9D0D-464F-9CBE-57F7679FB227}" type="pres">
      <dgm:prSet presAssocID="{67695E18-491F-4B90-B446-BE3BFC445253}" presName="space" presStyleCnt="0"/>
      <dgm:spPr/>
    </dgm:pt>
    <dgm:pt modelId="{D4665FDF-5143-4A66-84C7-D8420437442C}" type="pres">
      <dgm:prSet presAssocID="{6EAF4030-74EB-4B6D-9463-E2D31A382070}" presName="composite" presStyleCnt="0"/>
      <dgm:spPr/>
    </dgm:pt>
    <dgm:pt modelId="{8ADD114F-B9FF-4F52-AD63-A5F9FFEE4734}" type="pres">
      <dgm:prSet presAssocID="{6EAF4030-74EB-4B6D-9463-E2D31A382070}" presName="parTx" presStyleLbl="alignNode1" presStyleIdx="0" presStyleCnt="6">
        <dgm:presLayoutVars>
          <dgm:chMax val="0"/>
          <dgm:chPref val="0"/>
          <dgm:bulletEnabled val="1"/>
        </dgm:presLayoutVars>
      </dgm:prSet>
      <dgm:spPr/>
    </dgm:pt>
    <dgm:pt modelId="{AF0CA58A-0B40-4842-8B6F-D0373C2A892F}" type="pres">
      <dgm:prSet presAssocID="{6EAF4030-74EB-4B6D-9463-E2D31A382070}" presName="desTx" presStyleLbl="alignAccFollowNode1" presStyleIdx="0" presStyleCnt="6">
        <dgm:presLayoutVars>
          <dgm:bulletEnabled val="1"/>
        </dgm:presLayoutVars>
      </dgm:prSet>
      <dgm:spPr/>
    </dgm:pt>
    <dgm:pt modelId="{64CBC20B-0598-4FE8-A522-3FCF74271B0C}" type="pres">
      <dgm:prSet presAssocID="{A390C9F4-ABA4-470C-9EC1-54C11E44DE92}" presName="space" presStyleCnt="0"/>
      <dgm:spPr/>
    </dgm:pt>
    <dgm:pt modelId="{8B0674D0-1C14-4C20-800D-F3F147E24A8C}" type="pres">
      <dgm:prSet presAssocID="{AA82EFA7-E467-45D8-AB75-E84FCCE3EB12}" presName="composite" presStyleCnt="0"/>
      <dgm:spPr/>
    </dgm:pt>
    <dgm:pt modelId="{C4270537-5EC1-4784-9680-B496A82EC418}" type="pres">
      <dgm:prSet presAssocID="{AA82EFA7-E467-45D8-AB75-E84FCCE3EB12}" presName="parTx" presStyleLbl="alignNode1" presStyleIdx="1" presStyleCnt="6">
        <dgm:presLayoutVars>
          <dgm:chMax val="0"/>
          <dgm:chPref val="0"/>
          <dgm:bulletEnabled val="1"/>
        </dgm:presLayoutVars>
      </dgm:prSet>
      <dgm:spPr/>
    </dgm:pt>
    <dgm:pt modelId="{CB682F48-D609-4C69-8576-D715408EE0C7}" type="pres">
      <dgm:prSet presAssocID="{AA82EFA7-E467-45D8-AB75-E84FCCE3EB12}" presName="desTx" presStyleLbl="alignAccFollowNode1" presStyleIdx="1" presStyleCnt="6">
        <dgm:presLayoutVars>
          <dgm:bulletEnabled val="1"/>
        </dgm:presLayoutVars>
      </dgm:prSet>
      <dgm:spPr/>
    </dgm:pt>
    <dgm:pt modelId="{E6F34382-5CCE-4080-A9E1-5E26FB7908E9}" type="pres">
      <dgm:prSet presAssocID="{193479C3-BA93-4572-80DB-4B8881A18C39}" presName="space" presStyleCnt="0"/>
      <dgm:spPr/>
    </dgm:pt>
    <dgm:pt modelId="{1233A141-342E-429F-8558-6CF6B91F5321}" type="pres">
      <dgm:prSet presAssocID="{9076D0A5-56E5-472E-A58E-21D64B1DE822}" presName="composite" presStyleCnt="0"/>
      <dgm:spPr/>
    </dgm:pt>
    <dgm:pt modelId="{30B7AED2-CA9D-4AFE-93E5-58D0501D8FEE}" type="pres">
      <dgm:prSet presAssocID="{9076D0A5-56E5-472E-A58E-21D64B1DE822}" presName="parTx" presStyleLbl="alignNode1" presStyleIdx="2" presStyleCnt="6">
        <dgm:presLayoutVars>
          <dgm:chMax val="0"/>
          <dgm:chPref val="0"/>
          <dgm:bulletEnabled val="1"/>
        </dgm:presLayoutVars>
      </dgm:prSet>
      <dgm:spPr/>
    </dgm:pt>
    <dgm:pt modelId="{318295C8-BDC8-4E25-8EB6-2802C05351A9}" type="pres">
      <dgm:prSet presAssocID="{9076D0A5-56E5-472E-A58E-21D64B1DE822}" presName="desTx" presStyleLbl="alignAccFollowNode1" presStyleIdx="2" presStyleCnt="6">
        <dgm:presLayoutVars>
          <dgm:bulletEnabled val="1"/>
        </dgm:presLayoutVars>
      </dgm:prSet>
      <dgm:spPr/>
    </dgm:pt>
    <dgm:pt modelId="{10C61BAE-D397-40F4-9EA0-0D10A61E7969}" type="pres">
      <dgm:prSet presAssocID="{504C2E7A-7DF2-4268-BB2D-FFFF5475FC06}" presName="space" presStyleCnt="0"/>
      <dgm:spPr/>
    </dgm:pt>
    <dgm:pt modelId="{11FECB6C-0C6C-4564-883A-FF35F3400CD2}" type="pres">
      <dgm:prSet presAssocID="{5E0EFCDA-7B08-4335-938D-8F52C72B89EF}" presName="composite" presStyleCnt="0"/>
      <dgm:spPr/>
    </dgm:pt>
    <dgm:pt modelId="{43C47727-027F-4D81-8C31-8719B4ED3AF4}" type="pres">
      <dgm:prSet presAssocID="{5E0EFCDA-7B08-4335-938D-8F52C72B89EF}" presName="parTx" presStyleLbl="alignNode1" presStyleIdx="3" presStyleCnt="6">
        <dgm:presLayoutVars>
          <dgm:chMax val="0"/>
          <dgm:chPref val="0"/>
          <dgm:bulletEnabled val="1"/>
        </dgm:presLayoutVars>
      </dgm:prSet>
      <dgm:spPr/>
    </dgm:pt>
    <dgm:pt modelId="{03DF7FCF-D35C-4F2F-B336-0BEA9FBEA3E6}" type="pres">
      <dgm:prSet presAssocID="{5E0EFCDA-7B08-4335-938D-8F52C72B89EF}" presName="desTx" presStyleLbl="alignAccFollowNode1" presStyleIdx="3" presStyleCnt="6">
        <dgm:presLayoutVars>
          <dgm:bulletEnabled val="1"/>
        </dgm:presLayoutVars>
      </dgm:prSet>
      <dgm:spPr/>
    </dgm:pt>
    <dgm:pt modelId="{BEE76807-E75C-4882-A873-AAEF20AFD223}" type="pres">
      <dgm:prSet presAssocID="{37305107-1144-44DF-A1A8-F543A7FA62EF}" presName="space" presStyleCnt="0"/>
      <dgm:spPr/>
    </dgm:pt>
    <dgm:pt modelId="{93A764E3-FE9D-412E-9E78-80E9DC5FDE62}" type="pres">
      <dgm:prSet presAssocID="{46E8719E-89D1-4FFA-A2F1-14620366875A}" presName="composite" presStyleCnt="0"/>
      <dgm:spPr/>
    </dgm:pt>
    <dgm:pt modelId="{EEDF7574-9571-4A1E-A7D0-6385B9874C31}" type="pres">
      <dgm:prSet presAssocID="{46E8719E-89D1-4FFA-A2F1-14620366875A}" presName="parTx" presStyleLbl="alignNode1" presStyleIdx="4" presStyleCnt="6">
        <dgm:presLayoutVars>
          <dgm:chMax val="0"/>
          <dgm:chPref val="0"/>
          <dgm:bulletEnabled val="1"/>
        </dgm:presLayoutVars>
      </dgm:prSet>
      <dgm:spPr/>
    </dgm:pt>
    <dgm:pt modelId="{F2B0C333-1855-4F1B-832A-DC410DF3B7EE}" type="pres">
      <dgm:prSet presAssocID="{46E8719E-89D1-4FFA-A2F1-14620366875A}" presName="desTx" presStyleLbl="alignAccFollowNode1" presStyleIdx="4" presStyleCnt="6">
        <dgm:presLayoutVars>
          <dgm:bulletEnabled val="1"/>
        </dgm:presLayoutVars>
      </dgm:prSet>
      <dgm:spPr/>
    </dgm:pt>
    <dgm:pt modelId="{7FBB8877-263B-46D8-8995-9DC02B3F88A5}" type="pres">
      <dgm:prSet presAssocID="{D3510269-B3D2-4F41-9D4E-0B9196919391}" presName="composite" presStyleCnt="0"/>
      <dgm:spPr/>
    </dgm:pt>
    <dgm:pt modelId="{C6FD6761-61C4-4DFA-AFE1-286BC49163E9}" type="pres">
      <dgm:prSet presAssocID="{D3510269-B3D2-4F41-9D4E-0B9196919391}" presName="parTx" presStyleLbl="alignNode1" presStyleIdx="5" presStyleCnt="6">
        <dgm:presLayoutVars>
          <dgm:chMax val="0"/>
          <dgm:chPref val="0"/>
          <dgm:bulletEnabled val="1"/>
        </dgm:presLayoutVars>
      </dgm:prSet>
      <dgm:spPr/>
    </dgm:pt>
    <dgm:pt modelId="{980C3EA2-9F5A-4DA9-BFBE-9842B6F59A73}" type="pres">
      <dgm:prSet presAssocID="{D3510269-B3D2-4F41-9D4E-0B9196919391}" presName="desTx" presStyleLbl="alignAccFollowNode1" presStyleIdx="5" presStyleCnt="6">
        <dgm:presLayoutVars>
          <dgm:bulletEnabled val="1"/>
        </dgm:presLayoutVars>
      </dgm:prSet>
      <dgm:spPr/>
    </dgm:pt>
  </dgm:ptLst>
  <dgm:cxnLst>
    <dgm:cxn modelId="{F647261E-E5BB-4064-A0E9-F49C027E616F}" type="presOf" srcId="{253EA11F-1284-4D3D-880B-707FFFA128F2}" destId="{03DF7FCF-D35C-4F2F-B336-0BEA9FBEA3E6}" srcOrd="0" destOrd="1" presId="urn:microsoft.com/office/officeart/2005/8/layout/hList1#2"/>
    <dgm:cxn modelId="{56BD3121-4BF1-44F4-8306-64F54AF4212E}" srcId="{9076D0A5-56E5-472E-A58E-21D64B1DE822}" destId="{7045553C-7D53-44F9-9657-6FAC18B41061}" srcOrd="0" destOrd="0" parTransId="{B5C477D6-CE18-428E-A696-9D273D3DBD72}" sibTransId="{5C63E866-57D1-4BC6-81C1-831C0FE7AD76}"/>
    <dgm:cxn modelId="{0BE15825-1EC1-4FC9-9028-71C61A43A29A}" type="presOf" srcId="{46E8719E-89D1-4FFA-A2F1-14620366875A}" destId="{EEDF7574-9571-4A1E-A7D0-6385B9874C31}" srcOrd="0" destOrd="0" presId="urn:microsoft.com/office/officeart/2005/8/layout/hList1#2"/>
    <dgm:cxn modelId="{C5D2502A-C32A-4951-8686-BC918EA3D6EF}" srcId="{4D3FC215-020F-4910-AA00-332EB526D543}" destId="{9076D0A5-56E5-472E-A58E-21D64B1DE822}" srcOrd="2" destOrd="0" parTransId="{01DCB868-D182-408D-8120-0E824E959D25}" sibTransId="{193479C3-BA93-4572-80DB-4B8881A18C39}"/>
    <dgm:cxn modelId="{54CA102D-2FED-41C8-9434-6C09FF558CED}" srcId="{4D3FC215-020F-4910-AA00-332EB526D543}" destId="{5E0EFCDA-7B08-4335-938D-8F52C72B89EF}" srcOrd="3" destOrd="0" parTransId="{F8022700-2034-4AA2-9F80-5D9EA55B2614}" sibTransId="{504C2E7A-7DF2-4268-BB2D-FFFF5475FC06}"/>
    <dgm:cxn modelId="{160CD033-A3C8-4D49-ACA3-5C3DC45D97C3}" srcId="{4D3FC215-020F-4910-AA00-332EB526D543}" destId="{AA82EFA7-E467-45D8-AB75-E84FCCE3EB12}" srcOrd="1" destOrd="0" parTransId="{4C6F2EA6-958B-474C-AC83-07B3C5938754}" sibTransId="{A390C9F4-ABA4-470C-9EC1-54C11E44DE92}"/>
    <dgm:cxn modelId="{436EDF43-37E2-47B5-9700-32CD66775CB8}" type="presOf" srcId="{AA82EFA7-E467-45D8-AB75-E84FCCE3EB12}" destId="{C4270537-5EC1-4784-9680-B496A82EC418}" srcOrd="0" destOrd="0" presId="urn:microsoft.com/office/officeart/2005/8/layout/hList1#2"/>
    <dgm:cxn modelId="{E0FD8550-ACEA-4061-8241-564B6E9081E9}" type="presOf" srcId="{5E0EFCDA-7B08-4335-938D-8F52C72B89EF}" destId="{43C47727-027F-4D81-8C31-8719B4ED3AF4}" srcOrd="0" destOrd="0" presId="urn:microsoft.com/office/officeart/2005/8/layout/hList1#2"/>
    <dgm:cxn modelId="{476EF973-C8E9-4319-9AB5-5F53BCA5ADA7}" type="presOf" srcId="{BE88E2EE-33CD-4F05-AA48-DB05B7BF9250}" destId="{AF0CA58A-0B40-4842-8B6F-D0373C2A892F}" srcOrd="0" destOrd="1" presId="urn:microsoft.com/office/officeart/2005/8/layout/hList1#2"/>
    <dgm:cxn modelId="{8E410980-31D3-4077-939D-F443AAE92AB9}" srcId="{4D3FC215-020F-4910-AA00-332EB526D543}" destId="{46E8719E-89D1-4FFA-A2F1-14620366875A}" srcOrd="4" destOrd="0" parTransId="{872C412F-2C32-4B28-9676-55278480AAD8}" sibTransId="{37305107-1144-44DF-A1A8-F543A7FA62EF}"/>
    <dgm:cxn modelId="{24458980-85FF-4FAD-B983-94F9FDF0B649}" type="presOf" srcId="{744B9F28-400A-4151-9418-938EBE541FE0}" destId="{F2B0C333-1855-4F1B-832A-DC410DF3B7EE}" srcOrd="0" destOrd="0" presId="urn:microsoft.com/office/officeart/2005/8/layout/hList1#2"/>
    <dgm:cxn modelId="{88956883-5276-40AC-A3D9-76F03264AD2C}" srcId="{AA82EFA7-E467-45D8-AB75-E84FCCE3EB12}" destId="{5D9E3952-CA92-431A-A37E-264EB38E3797}" srcOrd="1" destOrd="0" parTransId="{70A2EB7B-5C06-4A51-A362-9B7F2ADD8E40}" sibTransId="{75305AA4-5E20-452B-BA63-5784E0AF19F6}"/>
    <dgm:cxn modelId="{852F4B84-F2FB-49CA-9A4F-EAF52A669E4D}" type="presOf" srcId="{D3510269-B3D2-4F41-9D4E-0B9196919391}" destId="{C6FD6761-61C4-4DFA-AFE1-286BC49163E9}" srcOrd="0" destOrd="0" presId="urn:microsoft.com/office/officeart/2005/8/layout/hList1#2"/>
    <dgm:cxn modelId="{A4CB5288-059A-40BF-83CF-551B4C8D399F}" srcId="{AA82EFA7-E467-45D8-AB75-E84FCCE3EB12}" destId="{A57CE22A-1B2E-4EF4-A26C-BBA914905BE9}" srcOrd="0" destOrd="0" parTransId="{EDD64981-154F-435D-AFFC-47FA349986C1}" sibTransId="{C1AB4208-E003-4A36-BEC6-00FA04FB1D7B}"/>
    <dgm:cxn modelId="{E14B6E8C-44B6-48E8-9849-6C8DDE009257}" type="presOf" srcId="{8FBED000-1ADF-45F0-A501-6C04F9FC51A2}" destId="{03DF7FCF-D35C-4F2F-B336-0BEA9FBEA3E6}" srcOrd="0" destOrd="0" presId="urn:microsoft.com/office/officeart/2005/8/layout/hList1#2"/>
    <dgm:cxn modelId="{E17EF38F-7B75-4E54-A3DD-F91B93F04756}" type="presOf" srcId="{91300461-7B52-427D-8A1B-B28DB7F48003}" destId="{980C3EA2-9F5A-4DA9-BFBE-9842B6F59A73}" srcOrd="0" destOrd="0" presId="urn:microsoft.com/office/officeart/2005/8/layout/hList1#2"/>
    <dgm:cxn modelId="{0C5E4B94-9AD1-4210-A679-6FBF6B71B8F4}" type="presOf" srcId="{A57CE22A-1B2E-4EF4-A26C-BBA914905BE9}" destId="{CB682F48-D609-4C69-8576-D715408EE0C7}" srcOrd="0" destOrd="0" presId="urn:microsoft.com/office/officeart/2005/8/layout/hList1#2"/>
    <dgm:cxn modelId="{9676A095-7F64-4978-9F85-0B9AAD0D4A22}" type="presOf" srcId="{4D3FC215-020F-4910-AA00-332EB526D543}" destId="{FD2F2D6C-8D2C-480E-82F2-058E88D601D4}" srcOrd="0" destOrd="0" presId="urn:microsoft.com/office/officeart/2005/8/layout/hList1#2"/>
    <dgm:cxn modelId="{A25371A6-4BDF-429C-BE4C-A60467EFA8DD}" srcId="{6EAF4030-74EB-4B6D-9463-E2D31A382070}" destId="{1DF27ED4-4836-44D6-B09D-38C074DD3853}" srcOrd="0" destOrd="0" parTransId="{633EF9A5-C8F4-4E9C-AE22-9B01055BB3A4}" sibTransId="{80925D3B-C3C3-42E1-880B-D74863F6B679}"/>
    <dgm:cxn modelId="{746B49A7-D9C2-48C7-AC36-EF6F554D5FB9}" srcId="{6EAF4030-74EB-4B6D-9463-E2D31A382070}" destId="{BE88E2EE-33CD-4F05-AA48-DB05B7BF9250}" srcOrd="1" destOrd="0" parTransId="{B5F3650B-3090-4718-BF13-D37E8A22AC9A}" sibTransId="{402F8940-9010-49DF-A005-062642470DA0}"/>
    <dgm:cxn modelId="{CDFAB1BC-A3B8-4828-9E43-B80BC9D68F34}" type="presOf" srcId="{5D9E3952-CA92-431A-A37E-264EB38E3797}" destId="{CB682F48-D609-4C69-8576-D715408EE0C7}" srcOrd="0" destOrd="1" presId="urn:microsoft.com/office/officeart/2005/8/layout/hList1#2"/>
    <dgm:cxn modelId="{F7F4FFBE-BD71-4BFB-A7BF-2E3EE30873A8}" srcId="{5E0EFCDA-7B08-4335-938D-8F52C72B89EF}" destId="{253EA11F-1284-4D3D-880B-707FFFA128F2}" srcOrd="1" destOrd="0" parTransId="{F073F474-8F1C-4D85-ADF5-3F32319FAE97}" sibTransId="{A0CEBE26-0228-4AE5-87B6-CB257FC4929F}"/>
    <dgm:cxn modelId="{CCC896C8-4521-4F9C-B7CD-B17C7B9D34A2}" type="presOf" srcId="{7045553C-7D53-44F9-9657-6FAC18B41061}" destId="{318295C8-BDC8-4E25-8EB6-2802C05351A9}" srcOrd="0" destOrd="0" presId="urn:microsoft.com/office/officeart/2005/8/layout/hList1#2"/>
    <dgm:cxn modelId="{81BCA5CA-E94F-4437-B0FA-7B385E7DCEF8}" type="presOf" srcId="{6EAF4030-74EB-4B6D-9463-E2D31A382070}" destId="{8ADD114F-B9FF-4F52-AD63-A5F9FFEE4734}" srcOrd="0" destOrd="0" presId="urn:microsoft.com/office/officeart/2005/8/layout/hList1#2"/>
    <dgm:cxn modelId="{39A300CF-E2F0-4634-886F-798840FB11D6}" srcId="{5E0EFCDA-7B08-4335-938D-8F52C72B89EF}" destId="{8FBED000-1ADF-45F0-A501-6C04F9FC51A2}" srcOrd="0" destOrd="0" parTransId="{82A92F3B-B98E-4FBA-89B2-12093A58779A}" sibTransId="{E98CBD79-4985-47CD-9ADA-DAAA21C00C57}"/>
    <dgm:cxn modelId="{722C32DC-CF74-45EC-B1BB-C67BD7DB3061}" srcId="{4D3FC215-020F-4910-AA00-332EB526D543}" destId="{6EAF4030-74EB-4B6D-9463-E2D31A382070}" srcOrd="0" destOrd="0" parTransId="{1F669D9B-2BFB-4650-BFC2-B14E7639B923}" sibTransId="{67695E18-491F-4B90-B446-BE3BFC445253}"/>
    <dgm:cxn modelId="{BB5DB3E1-BBA1-42D6-A52A-38490E2162E4}" type="presOf" srcId="{9076D0A5-56E5-472E-A58E-21D64B1DE822}" destId="{30B7AED2-CA9D-4AFE-93E5-58D0501D8FEE}" srcOrd="0" destOrd="0" presId="urn:microsoft.com/office/officeart/2005/8/layout/hList1#2"/>
    <dgm:cxn modelId="{1FD3C3E5-15E0-4E7A-AD7B-9C22383CD2E4}" srcId="{4D3FC215-020F-4910-AA00-332EB526D543}" destId="{D3510269-B3D2-4F41-9D4E-0B9196919391}" srcOrd="5" destOrd="0" parTransId="{D10196B6-1757-4FC7-9A29-27F5277BC9BB}" sibTransId="{943191A7-BFFE-4825-931F-C11FB74773AA}"/>
    <dgm:cxn modelId="{9E1DD7EC-B5E8-4991-A4A9-DDC59FF82B35}" type="presOf" srcId="{1DF27ED4-4836-44D6-B09D-38C074DD3853}" destId="{AF0CA58A-0B40-4842-8B6F-D0373C2A892F}" srcOrd="0" destOrd="0" presId="urn:microsoft.com/office/officeart/2005/8/layout/hList1#2"/>
    <dgm:cxn modelId="{DF8DC9FA-B5BB-4EFF-A5DA-66199FECB292}" srcId="{D3510269-B3D2-4F41-9D4E-0B9196919391}" destId="{91300461-7B52-427D-8A1B-B28DB7F48003}" srcOrd="0" destOrd="0" parTransId="{2311D252-8359-4777-9E63-1E4F1BFF4679}" sibTransId="{78A7EB95-DA1C-4BE6-A362-672EE09F381A}"/>
    <dgm:cxn modelId="{9BE041FC-F2AC-4FB8-BC9A-B33488DA58A6}" srcId="{46E8719E-89D1-4FFA-A2F1-14620366875A}" destId="{744B9F28-400A-4151-9418-938EBE541FE0}" srcOrd="0" destOrd="0" parTransId="{9F297C7A-1C8C-405E-8FDC-45EBE0AB5635}" sibTransId="{C6B81C5B-C03C-4DE6-B367-FE0809445B10}"/>
    <dgm:cxn modelId="{FFFFAC64-A5CF-462F-9377-3F50673320A2}" type="presParOf" srcId="{FD2F2D6C-8D2C-480E-82F2-058E88D601D4}" destId="{CFD7DF93-9D0D-464F-9CBE-57F7679FB227}" srcOrd="0" destOrd="0" presId="urn:microsoft.com/office/officeart/2005/8/layout/hList1#2"/>
    <dgm:cxn modelId="{C185D83B-F26A-4621-8238-12B562FAC74B}" type="presParOf" srcId="{FD2F2D6C-8D2C-480E-82F2-058E88D601D4}" destId="{D4665FDF-5143-4A66-84C7-D8420437442C}" srcOrd="1" destOrd="0" presId="urn:microsoft.com/office/officeart/2005/8/layout/hList1#2"/>
    <dgm:cxn modelId="{126B2C4D-63E3-47D8-A27F-7064DE5064D4}" type="presParOf" srcId="{D4665FDF-5143-4A66-84C7-D8420437442C}" destId="{8ADD114F-B9FF-4F52-AD63-A5F9FFEE4734}" srcOrd="0" destOrd="0" presId="urn:microsoft.com/office/officeart/2005/8/layout/hList1#2"/>
    <dgm:cxn modelId="{3E549D9A-7906-46C5-9FC1-522BDCA7172D}" type="presParOf" srcId="{D4665FDF-5143-4A66-84C7-D8420437442C}" destId="{AF0CA58A-0B40-4842-8B6F-D0373C2A892F}" srcOrd="1" destOrd="0" presId="urn:microsoft.com/office/officeart/2005/8/layout/hList1#2"/>
    <dgm:cxn modelId="{1BE66E92-5CDA-449F-A94F-E0C940DF8932}" type="presParOf" srcId="{FD2F2D6C-8D2C-480E-82F2-058E88D601D4}" destId="{64CBC20B-0598-4FE8-A522-3FCF74271B0C}" srcOrd="2" destOrd="0" presId="urn:microsoft.com/office/officeart/2005/8/layout/hList1#2"/>
    <dgm:cxn modelId="{653F0711-91C8-421D-BF4E-CDCC897FEDC6}" type="presParOf" srcId="{FD2F2D6C-8D2C-480E-82F2-058E88D601D4}" destId="{8B0674D0-1C14-4C20-800D-F3F147E24A8C}" srcOrd="3" destOrd="0" presId="urn:microsoft.com/office/officeart/2005/8/layout/hList1#2"/>
    <dgm:cxn modelId="{8921D273-1269-4307-AD11-61DA9CA336FA}" type="presParOf" srcId="{8B0674D0-1C14-4C20-800D-F3F147E24A8C}" destId="{C4270537-5EC1-4784-9680-B496A82EC418}" srcOrd="0" destOrd="0" presId="urn:microsoft.com/office/officeart/2005/8/layout/hList1#2"/>
    <dgm:cxn modelId="{85BEBC98-69FA-4B3B-B662-365358C315FB}" type="presParOf" srcId="{8B0674D0-1C14-4C20-800D-F3F147E24A8C}" destId="{CB682F48-D609-4C69-8576-D715408EE0C7}" srcOrd="1" destOrd="0" presId="urn:microsoft.com/office/officeart/2005/8/layout/hList1#2"/>
    <dgm:cxn modelId="{82EAB6D1-00A2-4C78-B7C9-3091C8E44228}" type="presParOf" srcId="{FD2F2D6C-8D2C-480E-82F2-058E88D601D4}" destId="{E6F34382-5CCE-4080-A9E1-5E26FB7908E9}" srcOrd="4" destOrd="0" presId="urn:microsoft.com/office/officeart/2005/8/layout/hList1#2"/>
    <dgm:cxn modelId="{9B3BA8C8-DF76-422C-9E38-04918D5D7B23}" type="presParOf" srcId="{FD2F2D6C-8D2C-480E-82F2-058E88D601D4}" destId="{1233A141-342E-429F-8558-6CF6B91F5321}" srcOrd="5" destOrd="0" presId="urn:microsoft.com/office/officeart/2005/8/layout/hList1#2"/>
    <dgm:cxn modelId="{D00D03EE-3E07-4C68-A77B-41A20C8A5799}" type="presParOf" srcId="{1233A141-342E-429F-8558-6CF6B91F5321}" destId="{30B7AED2-CA9D-4AFE-93E5-58D0501D8FEE}" srcOrd="0" destOrd="0" presId="urn:microsoft.com/office/officeart/2005/8/layout/hList1#2"/>
    <dgm:cxn modelId="{D32FB302-8C47-48EE-B9E9-CEF826DC0D71}" type="presParOf" srcId="{1233A141-342E-429F-8558-6CF6B91F5321}" destId="{318295C8-BDC8-4E25-8EB6-2802C05351A9}" srcOrd="1" destOrd="0" presId="urn:microsoft.com/office/officeart/2005/8/layout/hList1#2"/>
    <dgm:cxn modelId="{0C475A45-E259-4BD3-98CD-26D41E8DA63E}" type="presParOf" srcId="{FD2F2D6C-8D2C-480E-82F2-058E88D601D4}" destId="{10C61BAE-D397-40F4-9EA0-0D10A61E7969}" srcOrd="6" destOrd="0" presId="urn:microsoft.com/office/officeart/2005/8/layout/hList1#2"/>
    <dgm:cxn modelId="{42408E36-06CC-447E-B5AE-72DC54E53A17}" type="presParOf" srcId="{FD2F2D6C-8D2C-480E-82F2-058E88D601D4}" destId="{11FECB6C-0C6C-4564-883A-FF35F3400CD2}" srcOrd="7" destOrd="0" presId="urn:microsoft.com/office/officeart/2005/8/layout/hList1#2"/>
    <dgm:cxn modelId="{C97A28E6-E489-4D3A-83D3-7EF162772F29}" type="presParOf" srcId="{11FECB6C-0C6C-4564-883A-FF35F3400CD2}" destId="{43C47727-027F-4D81-8C31-8719B4ED3AF4}" srcOrd="0" destOrd="0" presId="urn:microsoft.com/office/officeart/2005/8/layout/hList1#2"/>
    <dgm:cxn modelId="{19321A9A-5D6F-42E5-96E0-0F42F21D6CEF}" type="presParOf" srcId="{11FECB6C-0C6C-4564-883A-FF35F3400CD2}" destId="{03DF7FCF-D35C-4F2F-B336-0BEA9FBEA3E6}" srcOrd="1" destOrd="0" presId="urn:microsoft.com/office/officeart/2005/8/layout/hList1#2"/>
    <dgm:cxn modelId="{C1FBCAFB-4A9E-4BBA-894C-E63C808C9592}" type="presParOf" srcId="{FD2F2D6C-8D2C-480E-82F2-058E88D601D4}" destId="{BEE76807-E75C-4882-A873-AAEF20AFD223}" srcOrd="8" destOrd="0" presId="urn:microsoft.com/office/officeart/2005/8/layout/hList1#2"/>
    <dgm:cxn modelId="{11A9D2CB-4F19-49CA-8645-F9942234BC95}" type="presParOf" srcId="{FD2F2D6C-8D2C-480E-82F2-058E88D601D4}" destId="{93A764E3-FE9D-412E-9E78-80E9DC5FDE62}" srcOrd="9" destOrd="0" presId="urn:microsoft.com/office/officeart/2005/8/layout/hList1#2"/>
    <dgm:cxn modelId="{80D3317E-DA1C-4354-BC5D-992301A23163}" type="presParOf" srcId="{93A764E3-FE9D-412E-9E78-80E9DC5FDE62}" destId="{EEDF7574-9571-4A1E-A7D0-6385B9874C31}" srcOrd="0" destOrd="0" presId="urn:microsoft.com/office/officeart/2005/8/layout/hList1#2"/>
    <dgm:cxn modelId="{C491D8F8-C175-438A-A087-DE9BCB492FE5}" type="presParOf" srcId="{93A764E3-FE9D-412E-9E78-80E9DC5FDE62}" destId="{F2B0C333-1855-4F1B-832A-DC410DF3B7EE}" srcOrd="1" destOrd="0" presId="urn:microsoft.com/office/officeart/2005/8/layout/hList1#2"/>
    <dgm:cxn modelId="{02A7E9C8-82A1-4113-A51C-F33403CC660E}" type="presParOf" srcId="{FD2F2D6C-8D2C-480E-82F2-058E88D601D4}" destId="{7FBB8877-263B-46D8-8995-9DC02B3F88A5}" srcOrd="10" destOrd="0" presId="urn:microsoft.com/office/officeart/2005/8/layout/hList1#2"/>
    <dgm:cxn modelId="{4C5BF6D1-892D-462F-BCF1-4B33AF70E247}" type="presParOf" srcId="{7FBB8877-263B-46D8-8995-9DC02B3F88A5}" destId="{C6FD6761-61C4-4DFA-AFE1-286BC49163E9}" srcOrd="0" destOrd="0" presId="urn:microsoft.com/office/officeart/2005/8/layout/hList1#2"/>
    <dgm:cxn modelId="{C5EE94EE-F8B3-40AC-94F0-DEA47B4CF23B}" type="presParOf" srcId="{7FBB8877-263B-46D8-8995-9DC02B3F88A5}" destId="{980C3EA2-9F5A-4DA9-BFBE-9842B6F59A73}" srcOrd="1" destOrd="0" presId="urn:microsoft.com/office/officeart/2005/8/layout/hList1#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ADD114F-B9FF-4F52-AD63-A5F9FFEE4734}">
      <dsp:nvSpPr>
        <dsp:cNvPr id="0" name=""/>
        <dsp:cNvSpPr/>
      </dsp:nvSpPr>
      <dsp:spPr bwMode="white">
        <a:xfrm>
          <a:off x="177540" y="543747"/>
          <a:ext cx="1251321" cy="460800"/>
        </a:xfrm>
        <a:prstGeom prst="rect">
          <a:avLst/>
        </a:prstGeom>
        <a:solidFill>
          <a:srgbClr val="00B0F0"/>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65024" rIns="113792" bIns="65024" numCol="1" spcCol="1270" anchor="ctr" anchorCtr="0">
          <a:noAutofit/>
        </a:bodyPr>
        <a:lstStyle/>
        <a:p>
          <a:pPr marL="0" lvl="0" indent="0" algn="ctr" defTabSz="711200">
            <a:lnSpc>
              <a:spcPct val="90000"/>
            </a:lnSpc>
            <a:spcBef>
              <a:spcPct val="0"/>
            </a:spcBef>
            <a:spcAft>
              <a:spcPct val="35000"/>
            </a:spcAft>
            <a:buNone/>
          </a:pPr>
          <a:r>
            <a:rPr lang="zh-CN" altLang="en-US" sz="1600" kern="1200" dirty="0">
              <a:latin typeface="Times New Roman" panose="02020603050405020304" pitchFamily="18" charset="0"/>
              <a:ea typeface="仿宋" panose="02010609060101010101" pitchFamily="49" charset="-122"/>
            </a:rPr>
            <a:t>单位编号</a:t>
          </a:r>
        </a:p>
      </dsp:txBody>
      <dsp:txXfrm>
        <a:off x="177540" y="543747"/>
        <a:ext cx="1251321" cy="460800"/>
      </dsp:txXfrm>
    </dsp:sp>
    <dsp:sp modelId="{AF0CA58A-0B40-4842-8B6F-D0373C2A892F}">
      <dsp:nvSpPr>
        <dsp:cNvPr id="0" name=""/>
        <dsp:cNvSpPr/>
      </dsp:nvSpPr>
      <dsp:spPr bwMode="white">
        <a:xfrm>
          <a:off x="177540" y="1004547"/>
          <a:ext cx="1251321" cy="966240"/>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85344" rIns="113792" bIns="128016" numCol="1" spcCol="1270" anchor="t" anchorCtr="0">
          <a:noAutofit/>
        </a:bodyPr>
        <a:lstStyle/>
        <a:p>
          <a:pPr marL="171450" lvl="1" indent="-171450" algn="l" defTabSz="711200">
            <a:lnSpc>
              <a:spcPct val="90000"/>
            </a:lnSpc>
            <a:spcBef>
              <a:spcPct val="0"/>
            </a:spcBef>
            <a:spcAft>
              <a:spcPct val="15000"/>
            </a:spcAft>
            <a:buChar char="•"/>
          </a:pPr>
          <a:r>
            <a:rPr lang="zh-CN" altLang="en-US" sz="1600" kern="1200" dirty="0">
              <a:latin typeface="Times New Roman" panose="02020603050405020304" pitchFamily="18" charset="0"/>
              <a:ea typeface="仿宋" panose="02010609060101010101" pitchFamily="49" charset="-122"/>
            </a:rPr>
            <a:t>党政部门</a:t>
          </a:r>
        </a:p>
        <a:p>
          <a:pPr marL="171450" lvl="1" indent="-171450" algn="l" defTabSz="711200">
            <a:lnSpc>
              <a:spcPct val="90000"/>
            </a:lnSpc>
            <a:spcBef>
              <a:spcPct val="0"/>
            </a:spcBef>
            <a:spcAft>
              <a:spcPct val="15000"/>
            </a:spcAft>
            <a:buChar char="•"/>
          </a:pPr>
          <a:r>
            <a:rPr lang="zh-CN" altLang="en-US" sz="1600" kern="1200" dirty="0">
              <a:latin typeface="Times New Roman" panose="02020603050405020304" pitchFamily="18" charset="0"/>
              <a:ea typeface="仿宋" panose="02010609060101010101" pitchFamily="49" charset="-122"/>
            </a:rPr>
            <a:t>教学科研单位</a:t>
          </a:r>
        </a:p>
      </dsp:txBody>
      <dsp:txXfrm>
        <a:off x="177540" y="1004547"/>
        <a:ext cx="1251321" cy="966240"/>
      </dsp:txXfrm>
    </dsp:sp>
    <dsp:sp modelId="{C4270537-5EC1-4784-9680-B496A82EC418}">
      <dsp:nvSpPr>
        <dsp:cNvPr id="0" name=""/>
        <dsp:cNvSpPr/>
      </dsp:nvSpPr>
      <dsp:spPr bwMode="white">
        <a:xfrm>
          <a:off x="1604046" y="543747"/>
          <a:ext cx="1251321" cy="460800"/>
        </a:xfrm>
        <a:prstGeom prst="rect">
          <a:avLst/>
        </a:prstGeom>
        <a:solidFill>
          <a:srgbClr val="00B0F0"/>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65024" rIns="113792" bIns="65024" numCol="1" spcCol="1270" anchor="ctr" anchorCtr="0">
          <a:noAutofit/>
        </a:bodyPr>
        <a:lstStyle/>
        <a:p>
          <a:pPr marL="0" lvl="0" indent="0" algn="ctr" defTabSz="711200">
            <a:lnSpc>
              <a:spcPct val="90000"/>
            </a:lnSpc>
            <a:spcBef>
              <a:spcPct val="0"/>
            </a:spcBef>
            <a:spcAft>
              <a:spcPct val="35000"/>
            </a:spcAft>
            <a:buNone/>
          </a:pPr>
          <a:r>
            <a:rPr lang="zh-CN" altLang="en-US" sz="1600" kern="1200" dirty="0">
              <a:latin typeface="Times New Roman" panose="02020603050405020304" pitchFamily="18" charset="0"/>
              <a:ea typeface="仿宋" panose="02010609060101010101" pitchFamily="49" charset="-122"/>
            </a:rPr>
            <a:t>人员编号</a:t>
          </a:r>
        </a:p>
      </dsp:txBody>
      <dsp:txXfrm>
        <a:off x="1604046" y="543747"/>
        <a:ext cx="1251321" cy="460800"/>
      </dsp:txXfrm>
    </dsp:sp>
    <dsp:sp modelId="{CB682F48-D609-4C69-8576-D715408EE0C7}">
      <dsp:nvSpPr>
        <dsp:cNvPr id="0" name=""/>
        <dsp:cNvSpPr/>
      </dsp:nvSpPr>
      <dsp:spPr bwMode="white">
        <a:xfrm>
          <a:off x="1604046" y="1004547"/>
          <a:ext cx="1251321" cy="966240"/>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85344" rIns="113792" bIns="128016" numCol="1" spcCol="1270" anchor="t" anchorCtr="0">
          <a:noAutofit/>
        </a:bodyPr>
        <a:lstStyle/>
        <a:p>
          <a:pPr marL="171450" lvl="1" indent="-171450" algn="l" defTabSz="711200">
            <a:lnSpc>
              <a:spcPct val="90000"/>
            </a:lnSpc>
            <a:spcBef>
              <a:spcPct val="0"/>
            </a:spcBef>
            <a:spcAft>
              <a:spcPct val="15000"/>
            </a:spcAft>
            <a:buChar char="•"/>
          </a:pPr>
          <a:r>
            <a:rPr lang="zh-CN" altLang="en-US" sz="1600" kern="1200" dirty="0">
              <a:latin typeface="Times New Roman" panose="02020603050405020304" pitchFamily="18" charset="0"/>
              <a:ea typeface="仿宋" panose="02010609060101010101" pitchFamily="49" charset="-122"/>
            </a:rPr>
            <a:t>教职工</a:t>
          </a:r>
        </a:p>
        <a:p>
          <a:pPr marL="171450" lvl="1" indent="-171450" algn="l" defTabSz="711200">
            <a:lnSpc>
              <a:spcPct val="90000"/>
            </a:lnSpc>
            <a:spcBef>
              <a:spcPct val="0"/>
            </a:spcBef>
            <a:spcAft>
              <a:spcPct val="15000"/>
            </a:spcAft>
            <a:buChar char="•"/>
          </a:pPr>
          <a:r>
            <a:rPr lang="zh-CN" altLang="en-US" sz="1600" kern="1200" dirty="0">
              <a:latin typeface="Times New Roman" panose="02020603050405020304" pitchFamily="18" charset="0"/>
              <a:ea typeface="仿宋" panose="02010609060101010101" pitchFamily="49" charset="-122"/>
            </a:rPr>
            <a:t>外聘教师</a:t>
          </a:r>
        </a:p>
      </dsp:txBody>
      <dsp:txXfrm>
        <a:off x="1604046" y="1004547"/>
        <a:ext cx="1251321" cy="966240"/>
      </dsp:txXfrm>
    </dsp:sp>
    <dsp:sp modelId="{30B7AED2-CA9D-4AFE-93E5-58D0501D8FEE}">
      <dsp:nvSpPr>
        <dsp:cNvPr id="0" name=""/>
        <dsp:cNvSpPr/>
      </dsp:nvSpPr>
      <dsp:spPr bwMode="white">
        <a:xfrm>
          <a:off x="3030553" y="543747"/>
          <a:ext cx="1251321" cy="460800"/>
        </a:xfrm>
        <a:prstGeom prst="rect">
          <a:avLst/>
        </a:prstGeom>
        <a:solidFill>
          <a:srgbClr val="00B0F0"/>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65024" rIns="113792" bIns="65024" numCol="1" spcCol="1270" anchor="ctr" anchorCtr="0">
          <a:noAutofit/>
        </a:bodyPr>
        <a:lstStyle/>
        <a:p>
          <a:pPr marL="0" lvl="0" indent="0" algn="ctr" defTabSz="711200">
            <a:lnSpc>
              <a:spcPct val="90000"/>
            </a:lnSpc>
            <a:spcBef>
              <a:spcPct val="0"/>
            </a:spcBef>
            <a:spcAft>
              <a:spcPct val="35000"/>
            </a:spcAft>
            <a:buNone/>
          </a:pPr>
          <a:r>
            <a:rPr lang="zh-CN" altLang="en-US" sz="1600" kern="1200" dirty="0">
              <a:latin typeface="Times New Roman" panose="02020603050405020304" pitchFamily="18" charset="0"/>
              <a:ea typeface="仿宋" panose="02010609060101010101" pitchFamily="49" charset="-122"/>
            </a:rPr>
            <a:t>专业编号</a:t>
          </a:r>
        </a:p>
      </dsp:txBody>
      <dsp:txXfrm>
        <a:off x="3030553" y="543747"/>
        <a:ext cx="1251321" cy="460800"/>
      </dsp:txXfrm>
    </dsp:sp>
    <dsp:sp modelId="{318295C8-BDC8-4E25-8EB6-2802C05351A9}">
      <dsp:nvSpPr>
        <dsp:cNvPr id="0" name=""/>
        <dsp:cNvSpPr/>
      </dsp:nvSpPr>
      <dsp:spPr bwMode="white">
        <a:xfrm>
          <a:off x="3030553" y="1004547"/>
          <a:ext cx="1251321" cy="966240"/>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85344" rIns="113792" bIns="128016" numCol="1" spcCol="1270" anchor="t" anchorCtr="0">
          <a:noAutofit/>
        </a:bodyPr>
        <a:lstStyle/>
        <a:p>
          <a:pPr marL="171450" lvl="1" indent="-171450" algn="l" defTabSz="711200">
            <a:lnSpc>
              <a:spcPct val="100000"/>
            </a:lnSpc>
            <a:spcBef>
              <a:spcPct val="0"/>
            </a:spcBef>
            <a:spcAft>
              <a:spcPct val="15000"/>
            </a:spcAft>
            <a:buChar char="•"/>
          </a:pPr>
          <a:r>
            <a:rPr lang="zh-CN" altLang="en-US" sz="1600" kern="1200" dirty="0">
              <a:latin typeface="Times New Roman" panose="02020603050405020304" pitchFamily="18" charset="0"/>
              <a:ea typeface="仿宋" panose="02010609060101010101" pitchFamily="49" charset="-122"/>
            </a:rPr>
            <a:t>校内专业代码</a:t>
          </a:r>
          <a:endParaRPr sz="1600" kern="1200"/>
        </a:p>
      </dsp:txBody>
      <dsp:txXfrm>
        <a:off x="3030553" y="1004547"/>
        <a:ext cx="1251321" cy="966240"/>
      </dsp:txXfrm>
    </dsp:sp>
    <dsp:sp modelId="{43C47727-027F-4D81-8C31-8719B4ED3AF4}">
      <dsp:nvSpPr>
        <dsp:cNvPr id="0" name=""/>
        <dsp:cNvSpPr/>
      </dsp:nvSpPr>
      <dsp:spPr bwMode="white">
        <a:xfrm>
          <a:off x="4457060" y="543747"/>
          <a:ext cx="1251321" cy="460800"/>
        </a:xfrm>
        <a:prstGeom prst="rect">
          <a:avLst/>
        </a:prstGeom>
        <a:solidFill>
          <a:srgbClr val="00B0F0"/>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65024" rIns="113792" bIns="65024" numCol="1" spcCol="1270" anchor="ctr" anchorCtr="0">
          <a:noAutofit/>
        </a:bodyPr>
        <a:lstStyle/>
        <a:p>
          <a:pPr marL="0" lvl="0" indent="0" algn="ctr" defTabSz="711200">
            <a:lnSpc>
              <a:spcPct val="90000"/>
            </a:lnSpc>
            <a:spcBef>
              <a:spcPct val="0"/>
            </a:spcBef>
            <a:spcAft>
              <a:spcPct val="35000"/>
            </a:spcAft>
            <a:buNone/>
          </a:pPr>
          <a:r>
            <a:rPr lang="zh-CN" altLang="en-US" sz="1600" kern="1200" dirty="0">
              <a:latin typeface="Times New Roman" panose="02020603050405020304" pitchFamily="18" charset="0"/>
              <a:ea typeface="仿宋" panose="02010609060101010101" pitchFamily="49" charset="-122"/>
            </a:rPr>
            <a:t>课程编号</a:t>
          </a:r>
        </a:p>
      </dsp:txBody>
      <dsp:txXfrm>
        <a:off x="4457060" y="543747"/>
        <a:ext cx="1251321" cy="460800"/>
      </dsp:txXfrm>
    </dsp:sp>
    <dsp:sp modelId="{03DF7FCF-D35C-4F2F-B336-0BEA9FBEA3E6}">
      <dsp:nvSpPr>
        <dsp:cNvPr id="0" name=""/>
        <dsp:cNvSpPr/>
      </dsp:nvSpPr>
      <dsp:spPr bwMode="white">
        <a:xfrm>
          <a:off x="4457060" y="1004547"/>
          <a:ext cx="1251321" cy="966240"/>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85344" rIns="113792" bIns="128016" numCol="1" spcCol="1270" anchor="t" anchorCtr="0">
          <a:noAutofit/>
        </a:bodyPr>
        <a:lstStyle/>
        <a:p>
          <a:pPr marL="171450" lvl="1" indent="-171450" algn="l" defTabSz="711200">
            <a:lnSpc>
              <a:spcPct val="90000"/>
            </a:lnSpc>
            <a:spcBef>
              <a:spcPct val="0"/>
            </a:spcBef>
            <a:spcAft>
              <a:spcPct val="15000"/>
            </a:spcAft>
            <a:buChar char="•"/>
          </a:pPr>
          <a:r>
            <a:rPr lang="zh-CN" altLang="en-US" sz="1600" kern="1200" dirty="0">
              <a:latin typeface="Times New Roman" panose="02020603050405020304" pitchFamily="18" charset="0"/>
              <a:ea typeface="仿宋" panose="02010609060101010101" pitchFamily="49" charset="-122"/>
            </a:rPr>
            <a:t>开课号</a:t>
          </a:r>
        </a:p>
        <a:p>
          <a:pPr marL="171450" lvl="1" indent="-171450" algn="l" defTabSz="711200">
            <a:lnSpc>
              <a:spcPct val="90000"/>
            </a:lnSpc>
            <a:spcBef>
              <a:spcPct val="0"/>
            </a:spcBef>
            <a:spcAft>
              <a:spcPct val="15000"/>
            </a:spcAft>
            <a:buChar char="•"/>
          </a:pPr>
          <a:r>
            <a:rPr lang="zh-CN" altLang="en-US" sz="1600" kern="1200" dirty="0">
              <a:latin typeface="Times New Roman" panose="02020603050405020304" pitchFamily="18" charset="0"/>
              <a:ea typeface="仿宋" panose="02010609060101010101" pitchFamily="49" charset="-122"/>
            </a:rPr>
            <a:t>课程号</a:t>
          </a:r>
        </a:p>
      </dsp:txBody>
      <dsp:txXfrm>
        <a:off x="4457060" y="1004547"/>
        <a:ext cx="1251321" cy="966240"/>
      </dsp:txXfrm>
    </dsp:sp>
    <dsp:sp modelId="{EEDF7574-9571-4A1E-A7D0-6385B9874C31}">
      <dsp:nvSpPr>
        <dsp:cNvPr id="0" name=""/>
        <dsp:cNvSpPr/>
      </dsp:nvSpPr>
      <dsp:spPr bwMode="white">
        <a:xfrm>
          <a:off x="5883566" y="543747"/>
          <a:ext cx="1251321" cy="460800"/>
        </a:xfrm>
        <a:prstGeom prst="rect">
          <a:avLst/>
        </a:prstGeom>
        <a:solidFill>
          <a:srgbClr val="00B0F0"/>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65024" rIns="113792" bIns="65024" numCol="1" spcCol="1270" anchor="ctr" anchorCtr="0">
          <a:noAutofit/>
        </a:bodyPr>
        <a:lstStyle/>
        <a:p>
          <a:pPr marL="0" lvl="0" indent="0" algn="ctr" defTabSz="711200">
            <a:lnSpc>
              <a:spcPct val="90000"/>
            </a:lnSpc>
            <a:spcBef>
              <a:spcPct val="0"/>
            </a:spcBef>
            <a:spcAft>
              <a:spcPct val="35000"/>
            </a:spcAft>
            <a:buNone/>
          </a:pPr>
          <a:r>
            <a:rPr lang="zh-CN" altLang="en-US" sz="1600" kern="1200" dirty="0">
              <a:latin typeface="Times New Roman" panose="02020603050405020304" pitchFamily="18" charset="0"/>
              <a:ea typeface="仿宋" panose="02010609060101010101" pitchFamily="49" charset="-122"/>
            </a:rPr>
            <a:t>学生编号</a:t>
          </a:r>
        </a:p>
      </dsp:txBody>
      <dsp:txXfrm>
        <a:off x="5883566" y="543747"/>
        <a:ext cx="1251321" cy="460800"/>
      </dsp:txXfrm>
    </dsp:sp>
    <dsp:sp modelId="{F2B0C333-1855-4F1B-832A-DC410DF3B7EE}">
      <dsp:nvSpPr>
        <dsp:cNvPr id="0" name=""/>
        <dsp:cNvSpPr/>
      </dsp:nvSpPr>
      <dsp:spPr bwMode="white">
        <a:xfrm>
          <a:off x="5883566" y="1004547"/>
          <a:ext cx="1251321" cy="966240"/>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85344" rIns="113792" bIns="128016" numCol="1" spcCol="1270" anchor="t" anchorCtr="0">
          <a:noAutofit/>
        </a:bodyPr>
        <a:lstStyle/>
        <a:p>
          <a:pPr marL="171450" lvl="1" indent="-171450" algn="l" defTabSz="711200">
            <a:lnSpc>
              <a:spcPct val="90000"/>
            </a:lnSpc>
            <a:spcBef>
              <a:spcPct val="0"/>
            </a:spcBef>
            <a:spcAft>
              <a:spcPct val="15000"/>
            </a:spcAft>
            <a:buChar char="•"/>
          </a:pPr>
          <a:r>
            <a:rPr lang="zh-CN" altLang="en-US" sz="1600" kern="1200" dirty="0">
              <a:latin typeface="Times New Roman" panose="02020603050405020304" pitchFamily="18" charset="0"/>
              <a:ea typeface="仿宋" panose="02010609060101010101" pitchFamily="49" charset="-122"/>
            </a:rPr>
            <a:t>学号</a:t>
          </a:r>
        </a:p>
      </dsp:txBody>
      <dsp:txXfrm>
        <a:off x="5883566" y="1004547"/>
        <a:ext cx="1251321" cy="966240"/>
      </dsp:txXfrm>
    </dsp:sp>
    <dsp:sp modelId="{C6FD6761-61C4-4DFA-AFE1-286BC49163E9}">
      <dsp:nvSpPr>
        <dsp:cNvPr id="0" name=""/>
        <dsp:cNvSpPr/>
      </dsp:nvSpPr>
      <dsp:spPr bwMode="white">
        <a:xfrm>
          <a:off x="7134888" y="543747"/>
          <a:ext cx="1251321" cy="460800"/>
        </a:xfrm>
        <a:prstGeom prst="rect">
          <a:avLst/>
        </a:prstGeom>
        <a:solidFill>
          <a:srgbClr val="00B0F0"/>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65024" rIns="113792" bIns="65024" numCol="1" spcCol="1270" anchor="ctr" anchorCtr="0">
          <a:noAutofit/>
        </a:bodyPr>
        <a:lstStyle/>
        <a:p>
          <a:pPr marL="0" lvl="0" indent="0" algn="ctr" defTabSz="711200">
            <a:lnSpc>
              <a:spcPct val="90000"/>
            </a:lnSpc>
            <a:spcBef>
              <a:spcPct val="0"/>
            </a:spcBef>
            <a:spcAft>
              <a:spcPct val="35000"/>
            </a:spcAft>
            <a:buNone/>
          </a:pPr>
          <a:r>
            <a:rPr lang="zh-CN" altLang="en-US" sz="1600" kern="1200" dirty="0">
              <a:latin typeface="Times New Roman" panose="02020603050405020304" pitchFamily="18" charset="0"/>
              <a:ea typeface="仿宋" panose="02010609060101010101" pitchFamily="49" charset="-122"/>
            </a:rPr>
            <a:t>实验室编号</a:t>
          </a:r>
        </a:p>
      </dsp:txBody>
      <dsp:txXfrm>
        <a:off x="7134888" y="543747"/>
        <a:ext cx="1251321" cy="460800"/>
      </dsp:txXfrm>
    </dsp:sp>
    <dsp:sp modelId="{980C3EA2-9F5A-4DA9-BFBE-9842B6F59A73}">
      <dsp:nvSpPr>
        <dsp:cNvPr id="0" name=""/>
        <dsp:cNvSpPr/>
      </dsp:nvSpPr>
      <dsp:spPr bwMode="white">
        <a:xfrm>
          <a:off x="7134888" y="1004547"/>
          <a:ext cx="1251321" cy="966240"/>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85344" rIns="113792" bIns="128016" numCol="1" spcCol="1270" anchor="t" anchorCtr="0">
          <a:noAutofit/>
        </a:bodyPr>
        <a:lstStyle/>
        <a:p>
          <a:pPr marL="171450" lvl="1" indent="-171450" algn="l" defTabSz="711200">
            <a:lnSpc>
              <a:spcPct val="90000"/>
            </a:lnSpc>
            <a:spcBef>
              <a:spcPct val="0"/>
            </a:spcBef>
            <a:spcAft>
              <a:spcPct val="15000"/>
            </a:spcAft>
            <a:buChar char="•"/>
          </a:pPr>
          <a:r>
            <a:rPr lang="zh-CN" altLang="en-US" sz="1600" kern="1200" dirty="0">
              <a:latin typeface="Times New Roman" panose="02020603050405020304" pitchFamily="18" charset="0"/>
              <a:ea typeface="仿宋" panose="02010609060101010101" pitchFamily="49" charset="-122"/>
            </a:rPr>
            <a:t>本科实验场所</a:t>
          </a:r>
        </a:p>
      </dsp:txBody>
      <dsp:txXfrm>
        <a:off x="7134888" y="1004547"/>
        <a:ext cx="1251321" cy="966240"/>
      </dsp:txXfrm>
    </dsp:sp>
  </dsp:spTree>
</dsp:drawing>
</file>

<file path=ppt/diagrams/layout1.xml><?xml version="1.0" encoding="utf-8"?>
<dgm:layoutDef xmlns:dgm="http://schemas.openxmlformats.org/drawingml/2006/diagram" xmlns:a="http://schemas.openxmlformats.org/drawingml/2006/main" uniqueId="urn:microsoft.com/office/officeart/2005/8/layout/hList1#2">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rSet qsTypeId="urn:microsoft.com/office/officeart/2005/8/quickstyle/simple5"/>
        </dgm:pt>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forEach name="Name5" axis="followSib" ptType="sibTrans" cnt="1">
        <dgm:layoutNode name="space">
          <dgm:alg type="sp"/>
          <dgm:shape xmlns:r="http://schemas.openxmlformats.org/officeDocument/2006/relationships" r:blip="">
            <dgm:adjLst/>
          </dgm:shape>
          <dgm:presOf/>
          <dgm:constrLst/>
          <dgm:ruleLst/>
        </dgm:layoutNode>
      </dgm:forEach>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dgm:choose name="Name1">
      <dgm:if name="Name2" func="var" arg="dir" op="equ" val="norm">
        <dgm:alg type="lin"/>
      </dgm:if>
      <dgm:else name="Name3">
        <dgm:alg type="lin">
          <dgm:param type="linDir" val="fromR"/>
        </dgm:alg>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2">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a:t>2025-12-1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幻灯片图像占位符 1"/>
          <p:cNvSpPr>
            <a:spLocks noGrp="1" noRot="1" noChangeAspect="1"/>
          </p:cNvSpPr>
          <p:nvPr>
            <p:ph type="sldImg"/>
          </p:nvPr>
        </p:nvSpPr>
        <p:spPr/>
        <p:txBody>
          <a:bodyPr/>
          <a:lstStyle/>
          <a:p>
            <a:endParaRPr/>
          </a:p>
        </p:txBody>
      </p:sp>
      <p:sp>
        <p:nvSpPr>
          <p:cNvPr id="10" name="备注占位符 2"/>
          <p:cNvSpPr>
            <a:spLocks noGrp="1"/>
          </p:cNvSpPr>
          <p:nvPr>
            <p:ph type="body" idx="1"/>
          </p:nvPr>
        </p:nvSpPr>
        <p:spPr/>
        <p:txBody>
          <a:bodyPr/>
          <a:lstStyle/>
          <a:p>
            <a:endParaRPr lang="zh-CN" altLang="en-US"/>
          </a:p>
        </p:txBody>
      </p:sp>
      <p:sp>
        <p:nvSpPr>
          <p:cNvPr id="11" name="灯片编号占位符 3"/>
          <p:cNvSpPr>
            <a:spLocks noGrp="1"/>
          </p:cNvSpPr>
          <p:nvPr>
            <p:ph type="sldNum" sz="quarter" idx="10"/>
          </p:nvPr>
        </p:nvSpPr>
        <p:spPr/>
        <p:txBody>
          <a:bodyPr/>
          <a:lstStyle/>
          <a:p>
            <a:fld id="{9BC58537-021D-483D-8BAA-AED679C2B156}" type="slidenum">
              <a:r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幻灯片图像占位符 1"/>
          <p:cNvSpPr>
            <a:spLocks noGrp="1" noRot="1" noChangeAspect="1"/>
          </p:cNvSpPr>
          <p:nvPr>
            <p:ph type="sldImg"/>
          </p:nvPr>
        </p:nvSpPr>
        <p:spPr/>
        <p:txBody>
          <a:bodyPr/>
          <a:lstStyle/>
          <a:p>
            <a:endParaRPr/>
          </a:p>
        </p:txBody>
      </p:sp>
      <p:sp>
        <p:nvSpPr>
          <p:cNvPr id="14" name="备注占位符 2"/>
          <p:cNvSpPr>
            <a:spLocks noGrp="1"/>
          </p:cNvSpPr>
          <p:nvPr>
            <p:ph type="body" idx="1"/>
          </p:nvPr>
        </p:nvSpPr>
        <p:spPr/>
        <p:txBody>
          <a:bodyPr/>
          <a:lstStyle/>
          <a:p>
            <a:endParaRPr lang="zh-CN" altLang="en-US"/>
          </a:p>
        </p:txBody>
      </p:sp>
      <p:sp>
        <p:nvSpPr>
          <p:cNvPr id="15" name="灯片编号占位符 3"/>
          <p:cNvSpPr>
            <a:spLocks noGrp="1"/>
          </p:cNvSpPr>
          <p:nvPr>
            <p:ph type="sldNum" sz="quarter" idx="10"/>
          </p:nvPr>
        </p:nvSpPr>
        <p:spPr/>
        <p:txBody>
          <a:bodyPr/>
          <a:lstStyle/>
          <a:p>
            <a:fld id="{9BC58537-021D-483D-8BAA-AED679C2B156}" type="slidenum">
              <a:rPr/>
              <a:t>31</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幻灯片图像占位符 1"/>
          <p:cNvSpPr>
            <a:spLocks noGrp="1" noRot="1" noChangeAspect="1"/>
          </p:cNvSpPr>
          <p:nvPr>
            <p:ph type="sldImg" idx="2"/>
          </p:nvPr>
        </p:nvSpPr>
        <p:spPr/>
        <p:txBody>
          <a:bodyPr/>
          <a:lstStyle/>
          <a:p>
            <a:endParaRPr/>
          </a:p>
        </p:txBody>
      </p:sp>
      <p:sp>
        <p:nvSpPr>
          <p:cNvPr id="7" name="文本占位符 2"/>
          <p:cNvSpPr>
            <a:spLocks noGrp="1"/>
          </p:cNvSpPr>
          <p:nvPr>
            <p:ph type="body" idx="3"/>
          </p:nvPr>
        </p:nvSpPr>
        <p:spPr/>
        <p:txBody>
          <a:bodyPr/>
          <a:lstStyle/>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幻灯片图像占位符 1"/>
          <p:cNvSpPr>
            <a:spLocks noGrp="1" noRot="1" noChangeAspect="1"/>
          </p:cNvSpPr>
          <p:nvPr>
            <p:ph type="sldImg"/>
          </p:nvPr>
        </p:nvSpPr>
        <p:spPr/>
        <p:txBody>
          <a:bodyPr/>
          <a:lstStyle/>
          <a:p>
            <a:endParaRPr/>
          </a:p>
        </p:txBody>
      </p:sp>
      <p:sp>
        <p:nvSpPr>
          <p:cNvPr id="18" name="备注占位符 2"/>
          <p:cNvSpPr>
            <a:spLocks noGrp="1"/>
          </p:cNvSpPr>
          <p:nvPr>
            <p:ph type="body" idx="1"/>
          </p:nvPr>
        </p:nvSpPr>
        <p:spPr/>
        <p:txBody>
          <a:bodyPr/>
          <a:lstStyle/>
          <a:p>
            <a:endParaRPr lang="zh-CN" altLang="en-US"/>
          </a:p>
        </p:txBody>
      </p:sp>
      <p:sp>
        <p:nvSpPr>
          <p:cNvPr id="19" name="灯片编号占位符 3"/>
          <p:cNvSpPr>
            <a:spLocks noGrp="1"/>
          </p:cNvSpPr>
          <p:nvPr>
            <p:ph type="sldNum" sz="quarter" idx="10"/>
          </p:nvPr>
        </p:nvSpPr>
        <p:spPr/>
        <p:txBody>
          <a:bodyPr/>
          <a:lstStyle/>
          <a:p>
            <a:fld id="{950E829A-D93B-4641-8AF3-0FA31E9770BB}" type="slidenum">
              <a:rPr/>
              <a:t>35</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幻灯片图像占位符 1"/>
          <p:cNvSpPr>
            <a:spLocks noGrp="1" noRot="1" noChangeAspect="1"/>
          </p:cNvSpPr>
          <p:nvPr>
            <p:ph type="sldImg"/>
          </p:nvPr>
        </p:nvSpPr>
        <p:spPr/>
        <p:txBody>
          <a:bodyPr/>
          <a:lstStyle/>
          <a:p>
            <a:endParaRPr/>
          </a:p>
        </p:txBody>
      </p:sp>
      <p:sp>
        <p:nvSpPr>
          <p:cNvPr id="18" name="备注占位符 2"/>
          <p:cNvSpPr>
            <a:spLocks noGrp="1"/>
          </p:cNvSpPr>
          <p:nvPr>
            <p:ph type="body" idx="1"/>
          </p:nvPr>
        </p:nvSpPr>
        <p:spPr/>
        <p:txBody>
          <a:bodyPr/>
          <a:lstStyle/>
          <a:p>
            <a:endParaRPr lang="zh-CN" altLang="en-US"/>
          </a:p>
        </p:txBody>
      </p:sp>
      <p:sp>
        <p:nvSpPr>
          <p:cNvPr id="19" name="灯片编号占位符 3"/>
          <p:cNvSpPr>
            <a:spLocks noGrp="1"/>
          </p:cNvSpPr>
          <p:nvPr>
            <p:ph type="sldNum" sz="quarter" idx="10"/>
          </p:nvPr>
        </p:nvSpPr>
        <p:spPr/>
        <p:txBody>
          <a:bodyPr/>
          <a:lstStyle/>
          <a:p>
            <a:fld id="{950E829A-D93B-4641-8AF3-0FA31E9770BB}" type="slidenum">
              <a:rPr/>
              <a:t>36</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幻灯片图像占位符 1"/>
          <p:cNvSpPr>
            <a:spLocks noGrp="1" noRot="1" noChangeAspect="1"/>
          </p:cNvSpPr>
          <p:nvPr>
            <p:ph type="sldImg"/>
          </p:nvPr>
        </p:nvSpPr>
        <p:spPr/>
        <p:txBody>
          <a:bodyPr/>
          <a:lstStyle/>
          <a:p>
            <a:endParaRPr/>
          </a:p>
        </p:txBody>
      </p:sp>
      <p:sp>
        <p:nvSpPr>
          <p:cNvPr id="18" name="备注占位符 2"/>
          <p:cNvSpPr>
            <a:spLocks noGrp="1"/>
          </p:cNvSpPr>
          <p:nvPr>
            <p:ph type="body" idx="1"/>
          </p:nvPr>
        </p:nvSpPr>
        <p:spPr/>
        <p:txBody>
          <a:bodyPr/>
          <a:lstStyle/>
          <a:p>
            <a:endParaRPr lang="zh-CN" altLang="en-US"/>
          </a:p>
        </p:txBody>
      </p:sp>
      <p:sp>
        <p:nvSpPr>
          <p:cNvPr id="19" name="灯片编号占位符 3"/>
          <p:cNvSpPr>
            <a:spLocks noGrp="1"/>
          </p:cNvSpPr>
          <p:nvPr>
            <p:ph type="sldNum" sz="quarter" idx="10"/>
          </p:nvPr>
        </p:nvSpPr>
        <p:spPr/>
        <p:txBody>
          <a:bodyPr/>
          <a:lstStyle/>
          <a:p>
            <a:fld id="{950E829A-D93B-4641-8AF3-0FA31E9770BB}" type="slidenum">
              <a:rPr/>
              <a:t>37</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幻灯片图像占位符 1"/>
          <p:cNvSpPr>
            <a:spLocks noGrp="1" noRot="1" noChangeAspect="1"/>
          </p:cNvSpPr>
          <p:nvPr>
            <p:ph type="sldImg"/>
          </p:nvPr>
        </p:nvSpPr>
        <p:spPr/>
        <p:txBody>
          <a:bodyPr/>
          <a:lstStyle/>
          <a:p>
            <a:endParaRPr/>
          </a:p>
        </p:txBody>
      </p:sp>
      <p:sp>
        <p:nvSpPr>
          <p:cNvPr id="18" name="备注占位符 2"/>
          <p:cNvSpPr>
            <a:spLocks noGrp="1"/>
          </p:cNvSpPr>
          <p:nvPr>
            <p:ph type="body" idx="1"/>
          </p:nvPr>
        </p:nvSpPr>
        <p:spPr/>
        <p:txBody>
          <a:bodyPr/>
          <a:lstStyle/>
          <a:p>
            <a:endParaRPr lang="zh-CN" altLang="en-US"/>
          </a:p>
        </p:txBody>
      </p:sp>
      <p:sp>
        <p:nvSpPr>
          <p:cNvPr id="19" name="灯片编号占位符 3"/>
          <p:cNvSpPr>
            <a:spLocks noGrp="1"/>
          </p:cNvSpPr>
          <p:nvPr>
            <p:ph type="sldNum" sz="quarter" idx="10"/>
          </p:nvPr>
        </p:nvSpPr>
        <p:spPr/>
        <p:txBody>
          <a:bodyPr/>
          <a:lstStyle/>
          <a:p>
            <a:fld id="{950E829A-D93B-4641-8AF3-0FA31E9770BB}" type="slidenum">
              <a:rPr/>
              <a:t>38</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幻灯片图像占位符 1"/>
          <p:cNvSpPr>
            <a:spLocks noGrp="1" noRot="1" noChangeAspect="1"/>
          </p:cNvSpPr>
          <p:nvPr>
            <p:ph type="sldImg"/>
          </p:nvPr>
        </p:nvSpPr>
        <p:spPr/>
        <p:txBody>
          <a:bodyPr/>
          <a:lstStyle/>
          <a:p>
            <a:endParaRPr/>
          </a:p>
        </p:txBody>
      </p:sp>
      <p:sp>
        <p:nvSpPr>
          <p:cNvPr id="22" name="备注占位符 2"/>
          <p:cNvSpPr>
            <a:spLocks noGrp="1"/>
          </p:cNvSpPr>
          <p:nvPr>
            <p:ph type="body" idx="1"/>
          </p:nvPr>
        </p:nvSpPr>
        <p:spPr/>
        <p:txBody>
          <a:bodyPr/>
          <a:lstStyle/>
          <a:p>
            <a:endParaRPr lang="zh-CN" altLang="en-US"/>
          </a:p>
        </p:txBody>
      </p:sp>
      <p:sp>
        <p:nvSpPr>
          <p:cNvPr id="23" name="灯片编号占位符 3"/>
          <p:cNvSpPr>
            <a:spLocks noGrp="1"/>
          </p:cNvSpPr>
          <p:nvPr>
            <p:ph type="sldNum" sz="quarter" idx="10"/>
          </p:nvPr>
        </p:nvSpPr>
        <p:spPr/>
        <p:txBody>
          <a:bodyPr/>
          <a:lstStyle/>
          <a:p>
            <a:fld id="{950E829A-D93B-4641-8AF3-0FA31E9770BB}" type="slidenum">
              <a:rPr/>
              <a:t>39</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幻灯片图像占位符 1"/>
          <p:cNvSpPr>
            <a:spLocks noGrp="1" noRot="1" noChangeAspect="1"/>
          </p:cNvSpPr>
          <p:nvPr>
            <p:ph type="sldImg"/>
          </p:nvPr>
        </p:nvSpPr>
        <p:spPr/>
        <p:txBody>
          <a:bodyPr/>
          <a:lstStyle/>
          <a:p>
            <a:endParaRPr/>
          </a:p>
        </p:txBody>
      </p:sp>
      <p:sp>
        <p:nvSpPr>
          <p:cNvPr id="18" name="备注占位符 2"/>
          <p:cNvSpPr>
            <a:spLocks noGrp="1"/>
          </p:cNvSpPr>
          <p:nvPr>
            <p:ph type="body" idx="1"/>
          </p:nvPr>
        </p:nvSpPr>
        <p:spPr/>
        <p:txBody>
          <a:bodyPr/>
          <a:lstStyle/>
          <a:p>
            <a:endParaRPr lang="zh-CN" altLang="en-US"/>
          </a:p>
        </p:txBody>
      </p:sp>
      <p:sp>
        <p:nvSpPr>
          <p:cNvPr id="19" name="灯片编号占位符 3"/>
          <p:cNvSpPr>
            <a:spLocks noGrp="1"/>
          </p:cNvSpPr>
          <p:nvPr>
            <p:ph type="sldNum" sz="quarter" idx="10"/>
          </p:nvPr>
        </p:nvSpPr>
        <p:spPr/>
        <p:txBody>
          <a:bodyPr/>
          <a:lstStyle/>
          <a:p>
            <a:fld id="{950E829A-D93B-4641-8AF3-0FA31E9770BB}" type="slidenum">
              <a:rPr/>
              <a:t>43</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幻灯片图像占位符 1"/>
          <p:cNvSpPr>
            <a:spLocks noGrp="1" noRot="1" noChangeAspect="1"/>
          </p:cNvSpPr>
          <p:nvPr>
            <p:ph type="sldImg"/>
          </p:nvPr>
        </p:nvSpPr>
        <p:spPr/>
        <p:txBody>
          <a:bodyPr/>
          <a:lstStyle/>
          <a:p>
            <a:endParaRPr/>
          </a:p>
        </p:txBody>
      </p:sp>
      <p:sp>
        <p:nvSpPr>
          <p:cNvPr id="18" name="备注占位符 2"/>
          <p:cNvSpPr>
            <a:spLocks noGrp="1"/>
          </p:cNvSpPr>
          <p:nvPr>
            <p:ph type="body" idx="1"/>
          </p:nvPr>
        </p:nvSpPr>
        <p:spPr/>
        <p:txBody>
          <a:bodyPr/>
          <a:lstStyle/>
          <a:p>
            <a:endParaRPr lang="zh-CN" altLang="en-US"/>
          </a:p>
        </p:txBody>
      </p:sp>
      <p:sp>
        <p:nvSpPr>
          <p:cNvPr id="19" name="灯片编号占位符 3"/>
          <p:cNvSpPr>
            <a:spLocks noGrp="1"/>
          </p:cNvSpPr>
          <p:nvPr>
            <p:ph type="sldNum" sz="quarter" idx="10"/>
          </p:nvPr>
        </p:nvSpPr>
        <p:spPr/>
        <p:txBody>
          <a:bodyPr/>
          <a:lstStyle/>
          <a:p>
            <a:fld id="{950E829A-D93B-4641-8AF3-0FA31E9770BB}" type="slidenum">
              <a:rPr/>
              <a:t>44</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幻灯片图像占位符 1"/>
          <p:cNvSpPr>
            <a:spLocks noGrp="1" noRot="1" noChangeAspect="1"/>
          </p:cNvSpPr>
          <p:nvPr>
            <p:ph type="sldImg"/>
          </p:nvPr>
        </p:nvSpPr>
        <p:spPr/>
        <p:txBody>
          <a:bodyPr/>
          <a:lstStyle/>
          <a:p>
            <a:endParaRPr/>
          </a:p>
        </p:txBody>
      </p:sp>
      <p:sp>
        <p:nvSpPr>
          <p:cNvPr id="14" name="备注占位符 2"/>
          <p:cNvSpPr>
            <a:spLocks noGrp="1"/>
          </p:cNvSpPr>
          <p:nvPr>
            <p:ph type="body" idx="1"/>
          </p:nvPr>
        </p:nvSpPr>
        <p:spPr/>
        <p:txBody>
          <a:bodyPr/>
          <a:lstStyle/>
          <a:p>
            <a:endParaRPr lang="zh-CN" altLang="en-US"/>
          </a:p>
        </p:txBody>
      </p:sp>
      <p:sp>
        <p:nvSpPr>
          <p:cNvPr id="15" name="灯片编号占位符 3"/>
          <p:cNvSpPr>
            <a:spLocks noGrp="1"/>
          </p:cNvSpPr>
          <p:nvPr>
            <p:ph type="sldNum" sz="quarter" idx="10"/>
          </p:nvPr>
        </p:nvSpPr>
        <p:spPr/>
        <p:txBody>
          <a:bodyPr/>
          <a:lstStyle/>
          <a:p>
            <a:fld id="{9BC58537-021D-483D-8BAA-AED679C2B156}" type="slidenum">
              <a:rPr/>
              <a:t>47</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幻灯片图像占位符 1"/>
          <p:cNvSpPr>
            <a:spLocks noGrp="1" noRot="1" noChangeAspect="1"/>
          </p:cNvSpPr>
          <p:nvPr>
            <p:ph type="sldImg"/>
          </p:nvPr>
        </p:nvSpPr>
        <p:spPr/>
        <p:txBody>
          <a:bodyPr/>
          <a:lstStyle/>
          <a:p>
            <a:endParaRPr/>
          </a:p>
        </p:txBody>
      </p:sp>
      <p:sp>
        <p:nvSpPr>
          <p:cNvPr id="30" name="备注占位符 2"/>
          <p:cNvSpPr>
            <a:spLocks noGrp="1"/>
          </p:cNvSpPr>
          <p:nvPr>
            <p:ph type="body" idx="1"/>
          </p:nvPr>
        </p:nvSpPr>
        <p:spPr/>
        <p:txBody>
          <a:bodyPr/>
          <a:lstStyle/>
          <a:p>
            <a:endParaRPr lang="zh-CN" altLang="en-US"/>
          </a:p>
        </p:txBody>
      </p:sp>
      <p:sp>
        <p:nvSpPr>
          <p:cNvPr id="31" name="灯片编号占位符 3"/>
          <p:cNvSpPr>
            <a:spLocks noGrp="1"/>
          </p:cNvSpPr>
          <p:nvPr>
            <p:ph type="sldNum" sz="quarter" idx="10"/>
          </p:nvPr>
        </p:nvSpPr>
        <p:spPr/>
        <p:txBody>
          <a:bodyPr/>
          <a:lstStyle/>
          <a:p>
            <a:fld id="{9BC58537-021D-483D-8BAA-AED679C2B156}" type="slidenum">
              <a:rPr/>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幻灯片图像占位符 1"/>
          <p:cNvSpPr>
            <a:spLocks noGrp="1" noRot="1" noChangeAspect="1"/>
          </p:cNvSpPr>
          <p:nvPr>
            <p:ph type="sldImg"/>
          </p:nvPr>
        </p:nvSpPr>
        <p:spPr/>
        <p:txBody>
          <a:bodyPr/>
          <a:lstStyle/>
          <a:p>
            <a:endParaRPr/>
          </a:p>
        </p:txBody>
      </p:sp>
      <p:sp>
        <p:nvSpPr>
          <p:cNvPr id="34" name="备注占位符 2"/>
          <p:cNvSpPr>
            <a:spLocks noGrp="1"/>
          </p:cNvSpPr>
          <p:nvPr>
            <p:ph type="body" idx="1"/>
          </p:nvPr>
        </p:nvSpPr>
        <p:spPr/>
        <p:txBody>
          <a:bodyPr/>
          <a:lstStyle/>
          <a:p>
            <a:endParaRPr lang="zh-CN" altLang="en-US"/>
          </a:p>
        </p:txBody>
      </p:sp>
      <p:sp>
        <p:nvSpPr>
          <p:cNvPr id="35" name="灯片编号占位符 3"/>
          <p:cNvSpPr>
            <a:spLocks noGrp="1"/>
          </p:cNvSpPr>
          <p:nvPr>
            <p:ph type="sldNum" sz="quarter" idx="10"/>
          </p:nvPr>
        </p:nvSpPr>
        <p:spPr/>
        <p:txBody>
          <a:bodyPr/>
          <a:lstStyle/>
          <a:p>
            <a:fld id="{9BC58537-021D-483D-8BAA-AED679C2B156}" type="slidenum">
              <a:rPr/>
              <a:t>86</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幻灯片图像占位符 1"/>
          <p:cNvSpPr>
            <a:spLocks noGrp="1" noRot="1" noChangeAspect="1"/>
          </p:cNvSpPr>
          <p:nvPr>
            <p:ph type="sldImg"/>
          </p:nvPr>
        </p:nvSpPr>
        <p:spPr/>
        <p:txBody>
          <a:bodyPr/>
          <a:lstStyle/>
          <a:p>
            <a:endParaRPr/>
          </a:p>
        </p:txBody>
      </p:sp>
      <p:sp>
        <p:nvSpPr>
          <p:cNvPr id="14" name="备注占位符 2"/>
          <p:cNvSpPr>
            <a:spLocks noGrp="1"/>
          </p:cNvSpPr>
          <p:nvPr>
            <p:ph type="body" idx="1"/>
          </p:nvPr>
        </p:nvSpPr>
        <p:spPr/>
        <p:txBody>
          <a:bodyPr/>
          <a:lstStyle/>
          <a:p>
            <a:endParaRPr lang="zh-CN" altLang="en-US"/>
          </a:p>
        </p:txBody>
      </p:sp>
      <p:sp>
        <p:nvSpPr>
          <p:cNvPr id="15" name="灯片编号占位符 3"/>
          <p:cNvSpPr>
            <a:spLocks noGrp="1"/>
          </p:cNvSpPr>
          <p:nvPr>
            <p:ph type="sldNum" sz="quarter" idx="10"/>
          </p:nvPr>
        </p:nvSpPr>
        <p:spPr/>
        <p:txBody>
          <a:bodyPr/>
          <a:lstStyle/>
          <a:p>
            <a:fld id="{9BC58537-021D-483D-8BAA-AED679C2B156}" type="slidenum">
              <a:rPr/>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幻灯片图像占位符 1"/>
          <p:cNvSpPr>
            <a:spLocks noGrp="1" noRot="1" noChangeAspect="1"/>
          </p:cNvSpPr>
          <p:nvPr>
            <p:ph type="sldImg"/>
          </p:nvPr>
        </p:nvSpPr>
        <p:spPr/>
        <p:txBody>
          <a:bodyPr/>
          <a:lstStyle/>
          <a:p>
            <a:endParaRPr/>
          </a:p>
        </p:txBody>
      </p:sp>
      <p:sp>
        <p:nvSpPr>
          <p:cNvPr id="38" name="备注占位符 2"/>
          <p:cNvSpPr>
            <a:spLocks noGrp="1"/>
          </p:cNvSpPr>
          <p:nvPr>
            <p:ph type="body" idx="1"/>
          </p:nvPr>
        </p:nvSpPr>
        <p:spPr/>
        <p:txBody>
          <a:bodyPr/>
          <a:lstStyle/>
          <a:p>
            <a:endParaRPr lang="zh-CN" altLang="en-US"/>
          </a:p>
        </p:txBody>
      </p:sp>
      <p:sp>
        <p:nvSpPr>
          <p:cNvPr id="39" name="灯片编号占位符 3"/>
          <p:cNvSpPr>
            <a:spLocks noGrp="1"/>
          </p:cNvSpPr>
          <p:nvPr>
            <p:ph type="sldNum" sz="quarter" idx="10"/>
          </p:nvPr>
        </p:nvSpPr>
        <p:spPr/>
        <p:txBody>
          <a:bodyPr/>
          <a:lstStyle/>
          <a:p>
            <a:fld id="{9BC58537-021D-483D-8BAA-AED679C2B156}" type="slidenum">
              <a:rPr/>
              <a:t>17</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txBody>
          <a:bodyPr/>
          <a:lstStyle/>
          <a:p>
            <a:endParaRPr/>
          </a:p>
        </p:txBody>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C58537-021D-483D-8BAA-AED679C2B156}" type="slidenum">
              <a:rPr/>
              <a:t>23</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704850" y="1122363"/>
            <a:ext cx="5772150" cy="2387600"/>
          </a:xfrm>
        </p:spPr>
        <p:txBody>
          <a:bodyPr anchor="b"/>
          <a:lstStyle>
            <a:lvl1pPr algn="l">
              <a:defRPr sz="6000">
                <a:solidFill>
                  <a:srgbClr val="FBFBFB"/>
                </a:solidFill>
              </a:defRPr>
            </a:lvl1pPr>
          </a:lstStyle>
          <a:p>
            <a:r>
              <a:rPr lang="zh-CN" altLang="en-US" dirty="0"/>
              <a:t>单击此处编辑母版标题样式</a:t>
            </a:r>
          </a:p>
        </p:txBody>
      </p:sp>
      <p:sp>
        <p:nvSpPr>
          <p:cNvPr id="3" name="副标题 2"/>
          <p:cNvSpPr>
            <a:spLocks noGrp="1"/>
          </p:cNvSpPr>
          <p:nvPr>
            <p:ph type="subTitle" idx="1"/>
          </p:nvPr>
        </p:nvSpPr>
        <p:spPr>
          <a:xfrm>
            <a:off x="704850" y="3602038"/>
            <a:ext cx="5772150" cy="1655762"/>
          </a:xfrm>
        </p:spPr>
        <p:txBody>
          <a:bodyPr/>
          <a:lstStyle>
            <a:lvl1pPr marL="0" indent="0" algn="l">
              <a:buNone/>
              <a:defRPr sz="2400">
                <a:solidFill>
                  <a:srgbClr val="FBFBFB"/>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p>
        </p:txBody>
      </p:sp>
      <p:sp>
        <p:nvSpPr>
          <p:cNvPr id="4" name="日期占位符 3"/>
          <p:cNvSpPr>
            <a:spLocks noGrp="1"/>
          </p:cNvSpPr>
          <p:nvPr>
            <p:ph type="dt" sz="half" idx="10"/>
          </p:nvPr>
        </p:nvSpPr>
        <p:spPr/>
        <p:txBody>
          <a:bodyPr/>
          <a:lstStyle/>
          <a:p>
            <a:fld id="{7D61141C-C3AC-4E26-8E0A-3A317DFB1F2A}" type="datetimeFigureOut">
              <a:rPr lang="zh-CN" altLang="en-US"/>
              <a:t>2025-12-1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6D3055B-5BEA-4B5F-A012-D630FB90DD8D}" type="slidenum">
              <a:r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内容">
    <p:spTree>
      <p:nvGrpSpPr>
        <p:cNvPr id="1" name=""/>
        <p:cNvGrpSpPr/>
        <p:nvPr/>
      </p:nvGrpSpPr>
      <p:grpSpPr>
        <a:xfrm>
          <a:off x="0" y="0"/>
          <a:ext cx="0" cy="0"/>
          <a:chOff x="0" y="0"/>
          <a:chExt cx="0" cy="0"/>
        </a:xfrm>
      </p:grpSpPr>
      <p:sp>
        <p:nvSpPr>
          <p:cNvPr id="75" name="日期占位符 2"/>
          <p:cNvSpPr>
            <a:spLocks noGrp="1"/>
          </p:cNvSpPr>
          <p:nvPr>
            <p:ph type="dt" sz="half" idx="10"/>
          </p:nvPr>
        </p:nvSpPr>
        <p:spPr/>
        <p:txBody>
          <a:bodyPr/>
          <a:lstStyle/>
          <a:p>
            <a:fld id="{7D61141C-C3AC-4E26-8E0A-3A317DFB1F2A}" type="datetimeFigureOut">
              <a:rPr lang="zh-CN" altLang="en-US"/>
              <a:t>2025-12-1</a:t>
            </a:fld>
            <a:endParaRPr lang="zh-CN" altLang="en-US"/>
          </a:p>
        </p:txBody>
      </p:sp>
      <p:sp>
        <p:nvSpPr>
          <p:cNvPr id="76" name="页脚占位符 3"/>
          <p:cNvSpPr>
            <a:spLocks noGrp="1"/>
          </p:cNvSpPr>
          <p:nvPr>
            <p:ph type="ftr" sz="quarter" idx="11"/>
          </p:nvPr>
        </p:nvSpPr>
        <p:spPr/>
        <p:txBody>
          <a:bodyPr/>
          <a:lstStyle/>
          <a:p>
            <a:endParaRPr lang="zh-CN" altLang="en-US"/>
          </a:p>
        </p:txBody>
      </p:sp>
      <p:sp>
        <p:nvSpPr>
          <p:cNvPr id="77" name="灯片编号占位符 4"/>
          <p:cNvSpPr>
            <a:spLocks noGrp="1"/>
          </p:cNvSpPr>
          <p:nvPr>
            <p:ph type="sldNum" sz="quarter" idx="12"/>
          </p:nvPr>
        </p:nvSpPr>
        <p:spPr/>
        <p:txBody>
          <a:bodyPr/>
          <a:lstStyle/>
          <a:p>
            <a:fld id="{76D3055B-5BEA-4B5F-A012-D630FB90DD8D}" type="slidenum">
              <a:rPr/>
              <a:t>‹#›</a:t>
            </a:fld>
            <a:endParaRPr lang="zh-CN" altLang="en-US"/>
          </a:p>
        </p:txBody>
      </p:sp>
      <p:sp>
        <p:nvSpPr>
          <p:cNvPr id="78" name="内容占位符 6"/>
          <p:cNvSpPr>
            <a:spLocks noGrp="1"/>
          </p:cNvSpPr>
          <p:nvPr>
            <p:ph sz="quarter" idx="13"/>
          </p:nvPr>
        </p:nvSpPr>
        <p:spPr>
          <a:xfrm>
            <a:off x="838800" y="363600"/>
            <a:ext cx="10515600" cy="5810400"/>
          </a:xfrm>
        </p:spPr>
        <p:txBody>
          <a:bodyPr/>
          <a:lstStyle>
            <a:lvl1pPr>
              <a:defRPr sz="2400"/>
            </a:lvl1pPr>
            <a:lvl2pPr>
              <a:defRPr sz="2000"/>
            </a:lvl2pPr>
            <a:lvl3pPr>
              <a:defRPr sz="1800"/>
            </a:lvl3pPr>
            <a:lvl4pPr>
              <a:defRPr sz="1800"/>
            </a:lvl4pPr>
            <a:lvl5pPr>
              <a:defRPr sz="18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80" name="标题 1"/>
          <p:cNvSpPr>
            <a:spLocks noGrp="1"/>
          </p:cNvSpPr>
          <p:nvPr>
            <p:ph type="ctrTitle"/>
          </p:nvPr>
        </p:nvSpPr>
        <p:spPr>
          <a:xfrm>
            <a:off x="704850" y="1122363"/>
            <a:ext cx="5772150" cy="2387600"/>
          </a:xfrm>
        </p:spPr>
        <p:txBody>
          <a:bodyPr anchor="b"/>
          <a:lstStyle>
            <a:lvl1pPr algn="l">
              <a:defRPr sz="6000">
                <a:solidFill>
                  <a:srgbClr val="FBFBFB"/>
                </a:solidFill>
              </a:defRPr>
            </a:lvl1pPr>
          </a:lstStyle>
          <a:p>
            <a:r>
              <a:rPr lang="zh-CN" altLang="en-US" dirty="0"/>
              <a:t>单击此处编辑母版标题样式</a:t>
            </a:r>
          </a:p>
        </p:txBody>
      </p:sp>
      <p:sp>
        <p:nvSpPr>
          <p:cNvPr id="81" name="副标题 2"/>
          <p:cNvSpPr>
            <a:spLocks noGrp="1"/>
          </p:cNvSpPr>
          <p:nvPr>
            <p:ph type="subTitle" idx="1"/>
          </p:nvPr>
        </p:nvSpPr>
        <p:spPr>
          <a:xfrm>
            <a:off x="704850" y="3602038"/>
            <a:ext cx="5772150" cy="1655762"/>
          </a:xfrm>
        </p:spPr>
        <p:txBody>
          <a:bodyPr/>
          <a:lstStyle>
            <a:lvl1pPr marL="0" indent="0" algn="l">
              <a:buNone/>
              <a:defRPr sz="2400">
                <a:solidFill>
                  <a:srgbClr val="FBFBFB"/>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p>
        </p:txBody>
      </p:sp>
      <p:sp>
        <p:nvSpPr>
          <p:cNvPr id="82" name="日期占位符 3"/>
          <p:cNvSpPr>
            <a:spLocks noGrp="1"/>
          </p:cNvSpPr>
          <p:nvPr>
            <p:ph type="dt" sz="half" idx="10"/>
          </p:nvPr>
        </p:nvSpPr>
        <p:spPr/>
        <p:txBody>
          <a:bodyPr/>
          <a:lstStyle/>
          <a:p>
            <a:fld id="{7D61141C-C3AC-4E26-8E0A-3A317DFB1F2A}" type="datetimeFigureOut">
              <a:rPr lang="zh-CN" altLang="en-US"/>
              <a:t>2025-12-1</a:t>
            </a:fld>
            <a:endParaRPr lang="zh-CN" altLang="en-US"/>
          </a:p>
        </p:txBody>
      </p:sp>
      <p:sp>
        <p:nvSpPr>
          <p:cNvPr id="83" name="页脚占位符 4"/>
          <p:cNvSpPr>
            <a:spLocks noGrp="1"/>
          </p:cNvSpPr>
          <p:nvPr>
            <p:ph type="ftr" sz="quarter" idx="11"/>
          </p:nvPr>
        </p:nvSpPr>
        <p:spPr/>
        <p:txBody>
          <a:bodyPr/>
          <a:lstStyle/>
          <a:p>
            <a:endParaRPr lang="zh-CN" altLang="en-US"/>
          </a:p>
        </p:txBody>
      </p:sp>
      <p:sp>
        <p:nvSpPr>
          <p:cNvPr id="84" name="灯片编号占位符 5"/>
          <p:cNvSpPr>
            <a:spLocks noGrp="1"/>
          </p:cNvSpPr>
          <p:nvPr>
            <p:ph type="sldNum" sz="quarter" idx="12"/>
          </p:nvPr>
        </p:nvSpPr>
        <p:spPr/>
        <p:txBody>
          <a:bodyPr/>
          <a:lstStyle/>
          <a:p>
            <a:fld id="{76D3055B-5BEA-4B5F-A012-D630FB90DD8D}" type="slidenum">
              <a:r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86" name="圆角矩形 9"/>
          <p:cNvSpPr/>
          <p:nvPr userDrawn="1"/>
        </p:nvSpPr>
        <p:spPr>
          <a:xfrm>
            <a:off x="2711624" y="1561541"/>
            <a:ext cx="6446837" cy="3814762"/>
          </a:xfrm>
          <a:prstGeom prst="roundRect">
            <a:avLst>
              <a:gd name="adj" fmla="val 6395"/>
            </a:avLst>
          </a:prstGeom>
          <a:solidFill>
            <a:srgbClr val="FCFCFC"/>
          </a:solidFill>
          <a:ln w="1016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just">
              <a:lnSpc>
                <a:spcPct val="150000"/>
              </a:lnSpc>
              <a:defRPr/>
            </a:pPr>
            <a:endParaRPr lang="zh-CN" altLang="en-US" dirty="0">
              <a:solidFill>
                <a:srgbClr val="1C1C1C"/>
              </a:solidFill>
              <a:latin typeface="Arial" panose="020B0604020202020204" pitchFamily="34" charset="0"/>
              <a:ea typeface="黑体" panose="02010609060101010101" pitchFamily="49" charset="-122"/>
            </a:endParaRPr>
          </a:p>
        </p:txBody>
      </p:sp>
      <p:sp>
        <p:nvSpPr>
          <p:cNvPr id="87" name="TextBox 7"/>
          <p:cNvSpPr txBox="1"/>
          <p:nvPr userDrawn="1"/>
        </p:nvSpPr>
        <p:spPr>
          <a:xfrm>
            <a:off x="3780183" y="1247775"/>
            <a:ext cx="4468468" cy="507106"/>
          </a:xfrm>
          <a:prstGeom prst="roundRect">
            <a:avLst/>
          </a:prstGeom>
          <a:solidFill>
            <a:schemeClr val="accent1"/>
          </a:solidFill>
          <a:ln w="57150">
            <a:noFill/>
          </a:ln>
        </p:spPr>
        <p:txBody>
          <a:bodyPr wrap="square">
            <a:spAutoFit/>
          </a:bodyPr>
          <a:lstStyle/>
          <a:p>
            <a:pPr algn="ctr">
              <a:defRPr/>
            </a:pPr>
            <a:endParaRPr lang="zh-CN" altLang="en-US" sz="2400" dirty="0">
              <a:solidFill>
                <a:srgbClr val="FBFBFB"/>
              </a:solidFill>
              <a:latin typeface="Arial" panose="020B0604020202020204" pitchFamily="34" charset="0"/>
              <a:ea typeface="黑体" panose="02010609060101010101" pitchFamily="49" charset="-122"/>
            </a:endParaRPr>
          </a:p>
        </p:txBody>
      </p:sp>
      <p:pic>
        <p:nvPicPr>
          <p:cNvPr id="88" name="图片 4"/>
          <p:cNvPicPr>
            <a:picLocks noChangeAspect="1"/>
          </p:cNvPicPr>
          <p:nvPr userDrawn="1"/>
        </p:nvPicPr>
        <p:blipFill>
          <a:blip r:embed="rId2" cstate="print"/>
          <a:srcRect/>
          <a:stretch>
            <a:fillRect/>
          </a:stretch>
        </p:blipFill>
        <p:spPr bwMode="auto">
          <a:xfrm>
            <a:off x="4951586" y="4842903"/>
            <a:ext cx="2125663" cy="1587500"/>
          </a:xfrm>
          <a:prstGeom prst="rect">
            <a:avLst/>
          </a:prstGeom>
          <a:noFill/>
          <a:ln>
            <a:noFill/>
          </a:ln>
        </p:spPr>
      </p:pic>
      <p:sp>
        <p:nvSpPr>
          <p:cNvPr id="89" name="标题 1"/>
          <p:cNvSpPr>
            <a:spLocks noGrp="1"/>
          </p:cNvSpPr>
          <p:nvPr>
            <p:ph type="title"/>
          </p:nvPr>
        </p:nvSpPr>
        <p:spPr>
          <a:xfrm>
            <a:off x="3780000" y="1249200"/>
            <a:ext cx="4467600" cy="511200"/>
          </a:xfrm>
        </p:spPr>
        <p:txBody>
          <a:bodyPr anchor="t" anchorCtr="0">
            <a:normAutofit/>
          </a:bodyPr>
          <a:lstStyle>
            <a:lvl1pPr algn="ctr">
              <a:defRPr sz="2400" b="0">
                <a:solidFill>
                  <a:schemeClr val="bg1"/>
                </a:solidFill>
              </a:defRPr>
            </a:lvl1pPr>
          </a:lstStyle>
          <a:p>
            <a:r>
              <a:rPr lang="zh-CN" altLang="en-US"/>
              <a:t>单击此处编辑母版标题样式</a:t>
            </a:r>
          </a:p>
        </p:txBody>
      </p:sp>
      <p:sp>
        <p:nvSpPr>
          <p:cNvPr id="90" name="内容占位符 2"/>
          <p:cNvSpPr>
            <a:spLocks noGrp="1"/>
          </p:cNvSpPr>
          <p:nvPr>
            <p:ph idx="1" hasCustomPrompt="1"/>
          </p:nvPr>
        </p:nvSpPr>
        <p:spPr>
          <a:xfrm>
            <a:off x="2710800" y="1562400"/>
            <a:ext cx="6447600" cy="3816000"/>
          </a:xfrm>
        </p:spPr>
        <p:txBody>
          <a:bodyPr anchor="ctr" anchorCtr="0">
            <a:normAutofit/>
          </a:bodyPr>
          <a:lstStyle>
            <a:lvl1pPr marL="0" indent="0">
              <a:spcBef>
                <a:spcPts val="0"/>
              </a:spcBef>
              <a:buFont typeface="Arial" panose="020B0604020202020204" pitchFamily="34" charset="0"/>
              <a:buNone/>
              <a:defRPr sz="2400">
                <a:solidFill>
                  <a:schemeClr val="tx1"/>
                </a:solidFill>
              </a:defRPr>
            </a:lvl1pPr>
            <a:lvl2pPr marL="457200" indent="0">
              <a:buNone/>
              <a:defRPr sz="2000"/>
            </a:lvl2pPr>
            <a:lvl3pPr marL="914400" indent="0">
              <a:buNone/>
              <a:defRPr sz="1800"/>
            </a:lvl3pPr>
            <a:lvl4pPr marL="1371600" indent="0">
              <a:buNone/>
              <a:defRPr sz="1800"/>
            </a:lvl4pPr>
            <a:lvl5pPr marL="1828800" indent="0">
              <a:buNone/>
              <a:defRPr sz="1800"/>
            </a:lvl5pPr>
          </a:lstStyle>
          <a:p>
            <a:r>
              <a:rPr lang="zh-CN" altLang="en-US" sz="2400" dirty="0"/>
              <a:t>单击此处编辑文本</a:t>
            </a:r>
            <a:endParaRPr lang="en-US" altLang="zh-CN" sz="2400" dirty="0"/>
          </a:p>
          <a:p>
            <a:pPr lvl="1"/>
            <a:r>
              <a:rPr lang="zh-CN" altLang="en-US" sz="2000" dirty="0"/>
              <a:t>第二级</a:t>
            </a:r>
          </a:p>
          <a:p>
            <a:pPr lvl="2"/>
            <a:r>
              <a:rPr lang="zh-CN" altLang="en-US" sz="1800" dirty="0"/>
              <a:t>第三级</a:t>
            </a:r>
          </a:p>
          <a:p>
            <a:pPr lvl="3"/>
            <a:r>
              <a:rPr lang="zh-CN" altLang="en-US" dirty="0"/>
              <a:t>第四级</a:t>
            </a:r>
          </a:p>
          <a:p>
            <a:pPr lvl="4"/>
            <a:r>
              <a:rPr lang="zh-CN" altLang="en-US" dirty="0"/>
              <a:t>第五级</a:t>
            </a:r>
          </a:p>
        </p:txBody>
      </p:sp>
      <p:sp>
        <p:nvSpPr>
          <p:cNvPr id="91" name="日期占位符 3"/>
          <p:cNvSpPr>
            <a:spLocks noGrp="1"/>
          </p:cNvSpPr>
          <p:nvPr>
            <p:ph type="dt" sz="half" idx="10"/>
          </p:nvPr>
        </p:nvSpPr>
        <p:spPr/>
        <p:txBody>
          <a:bodyPr/>
          <a:lstStyle/>
          <a:p>
            <a:fld id="{7D61141C-C3AC-4E26-8E0A-3A317DFB1F2A}" type="datetimeFigureOut">
              <a:rPr lang="zh-CN" altLang="en-US"/>
              <a:t>2025-12-1</a:t>
            </a:fld>
            <a:endParaRPr lang="zh-CN" altLang="en-US"/>
          </a:p>
        </p:txBody>
      </p:sp>
      <p:sp>
        <p:nvSpPr>
          <p:cNvPr id="92" name="页脚占位符 4"/>
          <p:cNvSpPr>
            <a:spLocks noGrp="1"/>
          </p:cNvSpPr>
          <p:nvPr>
            <p:ph type="ftr" sz="quarter" idx="11"/>
          </p:nvPr>
        </p:nvSpPr>
        <p:spPr/>
        <p:txBody>
          <a:bodyPr/>
          <a:lstStyle/>
          <a:p>
            <a:endParaRPr lang="zh-CN" altLang="en-US"/>
          </a:p>
        </p:txBody>
      </p:sp>
      <p:sp>
        <p:nvSpPr>
          <p:cNvPr id="93" name="灯片编号占位符 5"/>
          <p:cNvSpPr>
            <a:spLocks noGrp="1"/>
          </p:cNvSpPr>
          <p:nvPr>
            <p:ph type="sldNum" sz="quarter" idx="12"/>
          </p:nvPr>
        </p:nvSpPr>
        <p:spPr/>
        <p:txBody>
          <a:bodyPr/>
          <a:lstStyle/>
          <a:p>
            <a:fld id="{76D3055B-5BEA-4B5F-A012-D630FB90DD8D}" type="slidenum">
              <a:rPr/>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节标题">
    <p:spTree>
      <p:nvGrpSpPr>
        <p:cNvPr id="1" name=""/>
        <p:cNvGrpSpPr/>
        <p:nvPr/>
      </p:nvGrpSpPr>
      <p:grpSpPr>
        <a:xfrm>
          <a:off x="0" y="0"/>
          <a:ext cx="0" cy="0"/>
          <a:chOff x="0" y="0"/>
          <a:chExt cx="0" cy="0"/>
        </a:xfrm>
      </p:grpSpPr>
      <p:grpSp>
        <p:nvGrpSpPr>
          <p:cNvPr id="95" name="组合 11"/>
          <p:cNvGrpSpPr/>
          <p:nvPr userDrawn="1"/>
        </p:nvGrpSpPr>
        <p:grpSpPr>
          <a:xfrm>
            <a:off x="1655954" y="900974"/>
            <a:ext cx="9052996" cy="4378928"/>
            <a:chOff x="1655954" y="900974"/>
            <a:chExt cx="9052996" cy="4378928"/>
          </a:xfrm>
        </p:grpSpPr>
        <p:sp>
          <p:nvSpPr>
            <p:cNvPr id="96" name="菱形 6"/>
            <p:cNvSpPr/>
            <p:nvPr userDrawn="1"/>
          </p:nvSpPr>
          <p:spPr>
            <a:xfrm>
              <a:off x="1849119" y="1689809"/>
              <a:ext cx="2801258" cy="2801258"/>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7200" dirty="0">
                <a:solidFill>
                  <a:srgbClr val="FBFBFB"/>
                </a:solidFill>
                <a:latin typeface="Arial" panose="020B0604020202020204" pitchFamily="34" charset="0"/>
                <a:ea typeface="黑体" panose="02010609060101010101" pitchFamily="49" charset="-122"/>
              </a:endParaRPr>
            </a:p>
          </p:txBody>
        </p:sp>
        <p:cxnSp>
          <p:nvCxnSpPr>
            <p:cNvPr id="97" name="直接连接符 7"/>
            <p:cNvCxnSpPr/>
            <p:nvPr userDrawn="1"/>
          </p:nvCxnSpPr>
          <p:spPr>
            <a:xfrm>
              <a:off x="2844673" y="900974"/>
              <a:ext cx="1356215" cy="1356215"/>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98" name="直接连接符 8"/>
            <p:cNvCxnSpPr/>
            <p:nvPr userDrawn="1"/>
          </p:nvCxnSpPr>
          <p:spPr>
            <a:xfrm flipH="1">
              <a:off x="1655954" y="1305560"/>
              <a:ext cx="1581548" cy="1581549"/>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99" name="直接连接符 9"/>
            <p:cNvCxnSpPr/>
            <p:nvPr userDrawn="1"/>
          </p:nvCxnSpPr>
          <p:spPr>
            <a:xfrm flipV="1">
              <a:off x="2452334" y="2624773"/>
              <a:ext cx="2655129" cy="2655129"/>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00" name="平行四边形 10"/>
            <p:cNvSpPr/>
            <p:nvPr userDrawn="1"/>
          </p:nvSpPr>
          <p:spPr>
            <a:xfrm>
              <a:off x="3249748" y="3655060"/>
              <a:ext cx="7459202" cy="604520"/>
            </a:xfrm>
            <a:prstGeom prst="parallelogram">
              <a:avLst>
                <a:gd name="adj" fmla="val 9603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3200" dirty="0">
                <a:solidFill>
                  <a:srgbClr val="FBFBFB"/>
                </a:solidFill>
                <a:latin typeface="Arial" panose="020B0604020202020204" pitchFamily="34" charset="0"/>
                <a:ea typeface="黑体" panose="02010609060101010101" pitchFamily="49" charset="-122"/>
              </a:endParaRPr>
            </a:p>
          </p:txBody>
        </p:sp>
      </p:grpSp>
      <p:sp>
        <p:nvSpPr>
          <p:cNvPr id="101" name="标题 1"/>
          <p:cNvSpPr>
            <a:spLocks noGrp="1"/>
          </p:cNvSpPr>
          <p:nvPr>
            <p:ph type="title"/>
          </p:nvPr>
        </p:nvSpPr>
        <p:spPr>
          <a:xfrm>
            <a:off x="3250800" y="3654000"/>
            <a:ext cx="7459200" cy="604800"/>
          </a:xfrm>
        </p:spPr>
        <p:txBody>
          <a:bodyPr anchor="ctr" anchorCtr="0">
            <a:noAutofit/>
          </a:bodyPr>
          <a:lstStyle>
            <a:lvl1pPr algn="ctr">
              <a:defRPr sz="3200" b="0">
                <a:solidFill>
                  <a:schemeClr val="bg1"/>
                </a:solidFill>
              </a:defRPr>
            </a:lvl1pPr>
          </a:lstStyle>
          <a:p>
            <a:r>
              <a:rPr lang="zh-CN" altLang="en-US" dirty="0"/>
              <a:t>单击此处编辑母版标题样式</a:t>
            </a:r>
          </a:p>
        </p:txBody>
      </p:sp>
      <p:sp>
        <p:nvSpPr>
          <p:cNvPr id="102" name="日期占位符 3"/>
          <p:cNvSpPr>
            <a:spLocks noGrp="1"/>
          </p:cNvSpPr>
          <p:nvPr>
            <p:ph type="dt" sz="half" idx="10"/>
          </p:nvPr>
        </p:nvSpPr>
        <p:spPr/>
        <p:txBody>
          <a:bodyPr/>
          <a:lstStyle/>
          <a:p>
            <a:fld id="{7D61141C-C3AC-4E26-8E0A-3A317DFB1F2A}" type="datetimeFigureOut">
              <a:rPr lang="zh-CN" altLang="en-US"/>
              <a:t>2025-12-1</a:t>
            </a:fld>
            <a:endParaRPr lang="zh-CN" altLang="en-US"/>
          </a:p>
        </p:txBody>
      </p:sp>
      <p:sp>
        <p:nvSpPr>
          <p:cNvPr id="103" name="页脚占位符 4"/>
          <p:cNvSpPr>
            <a:spLocks noGrp="1"/>
          </p:cNvSpPr>
          <p:nvPr>
            <p:ph type="ftr" sz="quarter" idx="11"/>
          </p:nvPr>
        </p:nvSpPr>
        <p:spPr/>
        <p:txBody>
          <a:bodyPr/>
          <a:lstStyle/>
          <a:p>
            <a:endParaRPr lang="zh-CN" altLang="en-US"/>
          </a:p>
        </p:txBody>
      </p:sp>
      <p:sp>
        <p:nvSpPr>
          <p:cNvPr id="104" name="灯片编号占位符 5"/>
          <p:cNvSpPr>
            <a:spLocks noGrp="1"/>
          </p:cNvSpPr>
          <p:nvPr>
            <p:ph type="sldNum" sz="quarter" idx="12"/>
          </p:nvPr>
        </p:nvSpPr>
        <p:spPr/>
        <p:txBody>
          <a:bodyPr/>
          <a:lstStyle/>
          <a:p>
            <a:fld id="{76D3055B-5BEA-4B5F-A012-D630FB90DD8D}" type="slidenum">
              <a:rPr/>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cSld name="两栏内容">
    <p:spTree>
      <p:nvGrpSpPr>
        <p:cNvPr id="1" name=""/>
        <p:cNvGrpSpPr/>
        <p:nvPr/>
      </p:nvGrpSpPr>
      <p:grpSpPr>
        <a:xfrm>
          <a:off x="0" y="0"/>
          <a:ext cx="0" cy="0"/>
          <a:chOff x="0" y="0"/>
          <a:chExt cx="0" cy="0"/>
        </a:xfrm>
      </p:grpSpPr>
      <p:sp>
        <p:nvSpPr>
          <p:cNvPr id="106" name="圆角矩形 7"/>
          <p:cNvSpPr/>
          <p:nvPr userDrawn="1"/>
        </p:nvSpPr>
        <p:spPr>
          <a:xfrm>
            <a:off x="1092521" y="1561541"/>
            <a:ext cx="4755976" cy="3814762"/>
          </a:xfrm>
          <a:prstGeom prst="roundRect">
            <a:avLst>
              <a:gd name="adj" fmla="val 6395"/>
            </a:avLst>
          </a:prstGeom>
          <a:solidFill>
            <a:srgbClr val="FCFCFC"/>
          </a:solidFill>
          <a:ln w="1016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just">
              <a:lnSpc>
                <a:spcPct val="150000"/>
              </a:lnSpc>
              <a:defRPr/>
            </a:pPr>
            <a:endParaRPr lang="zh-CN" altLang="en-US" dirty="0">
              <a:solidFill>
                <a:srgbClr val="1C1C1C"/>
              </a:solidFill>
              <a:latin typeface="Arial" panose="020B0604020202020204" pitchFamily="34" charset="0"/>
              <a:ea typeface="黑体" panose="02010609060101010101" pitchFamily="49" charset="-122"/>
            </a:endParaRPr>
          </a:p>
        </p:txBody>
      </p:sp>
      <p:sp>
        <p:nvSpPr>
          <p:cNvPr id="107" name="TextBox 7"/>
          <p:cNvSpPr txBox="1"/>
          <p:nvPr userDrawn="1"/>
        </p:nvSpPr>
        <p:spPr>
          <a:xfrm>
            <a:off x="1441938" y="389013"/>
            <a:ext cx="9355016" cy="507106"/>
          </a:xfrm>
          <a:prstGeom prst="roundRect">
            <a:avLst/>
          </a:prstGeom>
          <a:solidFill>
            <a:schemeClr val="accent1"/>
          </a:solidFill>
          <a:ln w="57150">
            <a:noFill/>
          </a:ln>
        </p:spPr>
        <p:txBody>
          <a:bodyPr wrap="square">
            <a:spAutoFit/>
          </a:bodyPr>
          <a:lstStyle/>
          <a:p>
            <a:pPr algn="ctr">
              <a:defRPr/>
            </a:pPr>
            <a:endParaRPr lang="zh-CN" altLang="en-US" sz="2400" dirty="0">
              <a:solidFill>
                <a:srgbClr val="FBFBFB"/>
              </a:solidFill>
              <a:latin typeface="Arial" panose="020B0604020202020204" pitchFamily="34" charset="0"/>
              <a:ea typeface="黑体" panose="02010609060101010101" pitchFamily="49" charset="-122"/>
            </a:endParaRPr>
          </a:p>
        </p:txBody>
      </p:sp>
      <p:pic>
        <p:nvPicPr>
          <p:cNvPr id="108" name="图片 4"/>
          <p:cNvPicPr>
            <a:picLocks noChangeAspect="1"/>
          </p:cNvPicPr>
          <p:nvPr userDrawn="1"/>
        </p:nvPicPr>
        <p:blipFill>
          <a:blip r:embed="rId2" cstate="print"/>
          <a:srcRect/>
          <a:stretch>
            <a:fillRect/>
          </a:stretch>
        </p:blipFill>
        <p:spPr bwMode="auto">
          <a:xfrm>
            <a:off x="2407678" y="4842903"/>
            <a:ext cx="2125663" cy="1587500"/>
          </a:xfrm>
          <a:prstGeom prst="rect">
            <a:avLst/>
          </a:prstGeom>
          <a:noFill/>
          <a:ln>
            <a:noFill/>
          </a:ln>
        </p:spPr>
      </p:pic>
      <p:sp>
        <p:nvSpPr>
          <p:cNvPr id="109" name="圆角矩形 10"/>
          <p:cNvSpPr/>
          <p:nvPr userDrawn="1"/>
        </p:nvSpPr>
        <p:spPr>
          <a:xfrm>
            <a:off x="6332736" y="1561541"/>
            <a:ext cx="4755976" cy="3814762"/>
          </a:xfrm>
          <a:prstGeom prst="roundRect">
            <a:avLst>
              <a:gd name="adj" fmla="val 6395"/>
            </a:avLst>
          </a:prstGeom>
          <a:solidFill>
            <a:srgbClr val="FCFCFC"/>
          </a:solidFill>
          <a:ln w="1016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just">
              <a:lnSpc>
                <a:spcPct val="150000"/>
              </a:lnSpc>
              <a:defRPr/>
            </a:pPr>
            <a:endParaRPr lang="zh-CN" altLang="en-US" dirty="0">
              <a:solidFill>
                <a:srgbClr val="1C1C1C"/>
              </a:solidFill>
              <a:latin typeface="Arial" panose="020B0604020202020204" pitchFamily="34" charset="0"/>
              <a:ea typeface="黑体" panose="02010609060101010101" pitchFamily="49" charset="-122"/>
            </a:endParaRPr>
          </a:p>
        </p:txBody>
      </p:sp>
      <p:pic>
        <p:nvPicPr>
          <p:cNvPr id="110" name="图片 4"/>
          <p:cNvPicPr>
            <a:picLocks noChangeAspect="1"/>
          </p:cNvPicPr>
          <p:nvPr userDrawn="1"/>
        </p:nvPicPr>
        <p:blipFill>
          <a:blip r:embed="rId2" cstate="print"/>
          <a:srcRect/>
          <a:stretch>
            <a:fillRect/>
          </a:stretch>
        </p:blipFill>
        <p:spPr bwMode="auto">
          <a:xfrm>
            <a:off x="7647893" y="4842903"/>
            <a:ext cx="2125663" cy="1587500"/>
          </a:xfrm>
          <a:prstGeom prst="rect">
            <a:avLst/>
          </a:prstGeom>
          <a:noFill/>
          <a:ln>
            <a:noFill/>
          </a:ln>
        </p:spPr>
      </p:pic>
      <p:sp>
        <p:nvSpPr>
          <p:cNvPr id="111" name="标题 1"/>
          <p:cNvSpPr>
            <a:spLocks noGrp="1"/>
          </p:cNvSpPr>
          <p:nvPr>
            <p:ph type="title"/>
          </p:nvPr>
        </p:nvSpPr>
        <p:spPr>
          <a:xfrm>
            <a:off x="1441938" y="389013"/>
            <a:ext cx="9355016" cy="511176"/>
          </a:xfrm>
        </p:spPr>
        <p:txBody>
          <a:bodyPr anchor="ctr" anchorCtr="0">
            <a:normAutofit/>
          </a:bodyPr>
          <a:lstStyle>
            <a:lvl1pPr algn="ctr">
              <a:defRPr sz="2400" b="0">
                <a:solidFill>
                  <a:schemeClr val="bg1"/>
                </a:solidFill>
              </a:defRPr>
            </a:lvl1pPr>
          </a:lstStyle>
          <a:p>
            <a:r>
              <a:rPr lang="zh-CN" altLang="en-US" dirty="0"/>
              <a:t>单击此处编辑母版标题样式</a:t>
            </a:r>
          </a:p>
        </p:txBody>
      </p:sp>
      <p:sp>
        <p:nvSpPr>
          <p:cNvPr id="112" name="内容占位符 2"/>
          <p:cNvSpPr>
            <a:spLocks noGrp="1"/>
          </p:cNvSpPr>
          <p:nvPr>
            <p:ph sz="half" idx="1" hasCustomPrompt="1"/>
          </p:nvPr>
        </p:nvSpPr>
        <p:spPr>
          <a:xfrm>
            <a:off x="1166377" y="1561541"/>
            <a:ext cx="4603576" cy="3814762"/>
          </a:xfrm>
        </p:spPr>
        <p:txBody>
          <a:bodyPr anchor="ctr" anchorCtr="0">
            <a:normAutofit/>
          </a:bodyPr>
          <a:lstStyle>
            <a:lvl1pPr marL="0" indent="0" algn="ctr">
              <a:spcBef>
                <a:spcPts val="0"/>
              </a:spcBef>
              <a:buFont typeface="Arial" panose="020B0604020202020204" pitchFamily="34" charset="0"/>
              <a:buNone/>
              <a:defRPr sz="2400">
                <a:solidFill>
                  <a:schemeClr val="tx1"/>
                </a:solidFill>
              </a:defRPr>
            </a:lvl1pPr>
            <a:lvl2pPr marL="457200" indent="0" algn="ctr">
              <a:buFont typeface="Arial" panose="020B0604020202020204" pitchFamily="34" charset="0"/>
              <a:buNone/>
              <a:defRPr sz="2000">
                <a:solidFill>
                  <a:schemeClr val="tx1"/>
                </a:solidFill>
              </a:defRPr>
            </a:lvl2pPr>
            <a:lvl3pPr marL="914400" indent="0" algn="ctr">
              <a:buFont typeface="Arial" panose="020B0604020202020204" pitchFamily="34" charset="0"/>
              <a:buNone/>
              <a:defRPr sz="1800">
                <a:solidFill>
                  <a:schemeClr val="tx1"/>
                </a:solidFill>
              </a:defRPr>
            </a:lvl3pPr>
            <a:lvl4pPr marL="1371600" indent="0" algn="ctr">
              <a:buFont typeface="Arial" panose="020B0604020202020204" pitchFamily="34" charset="0"/>
              <a:buNone/>
              <a:defRPr sz="1800">
                <a:solidFill>
                  <a:schemeClr val="tx1"/>
                </a:solidFill>
              </a:defRPr>
            </a:lvl4pPr>
            <a:lvl5pPr marL="1828800" indent="0" algn="ctr">
              <a:buFont typeface="Arial" panose="020B0604020202020204" pitchFamily="34" charset="0"/>
              <a:buNone/>
              <a:defRPr sz="1800">
                <a:solidFill>
                  <a:schemeClr val="tx1"/>
                </a:solidFill>
              </a:defRPr>
            </a:lvl5pPr>
          </a:lstStyle>
          <a:p>
            <a:r>
              <a:rPr lang="zh-CN" altLang="en-US" sz="2400" dirty="0"/>
              <a:t>单击此处编辑文本</a:t>
            </a:r>
            <a:endParaRPr lang="en-US" altLang="zh-CN" sz="2400" dirty="0"/>
          </a:p>
          <a:p>
            <a:pPr lvl="1"/>
            <a:r>
              <a:rPr lang="zh-CN" altLang="en-US" sz="2000" dirty="0"/>
              <a:t>第二级</a:t>
            </a:r>
          </a:p>
          <a:p>
            <a:pPr lvl="2"/>
            <a:r>
              <a:rPr lang="zh-CN" altLang="en-US" sz="1800" dirty="0"/>
              <a:t>第三级</a:t>
            </a:r>
          </a:p>
          <a:p>
            <a:pPr lvl="3"/>
            <a:r>
              <a:rPr lang="zh-CN" altLang="en-US" dirty="0"/>
              <a:t>第四级</a:t>
            </a:r>
          </a:p>
          <a:p>
            <a:pPr lvl="4"/>
            <a:r>
              <a:rPr lang="zh-CN" altLang="en-US" dirty="0"/>
              <a:t>第五级</a:t>
            </a:r>
          </a:p>
        </p:txBody>
      </p:sp>
      <p:sp>
        <p:nvSpPr>
          <p:cNvPr id="113" name="内容占位符 3"/>
          <p:cNvSpPr>
            <a:spLocks noGrp="1"/>
          </p:cNvSpPr>
          <p:nvPr>
            <p:ph sz="half" idx="2" hasCustomPrompt="1"/>
          </p:nvPr>
        </p:nvSpPr>
        <p:spPr>
          <a:xfrm>
            <a:off x="6378456" y="1561541"/>
            <a:ext cx="4679776" cy="3814762"/>
          </a:xfrm>
        </p:spPr>
        <p:txBody>
          <a:bodyPr anchor="ctr" anchorCtr="0">
            <a:normAutofit/>
          </a:bodyPr>
          <a:lstStyle>
            <a:lvl1pPr marL="0" indent="0" algn="ctr">
              <a:spcBef>
                <a:spcPts val="0"/>
              </a:spcBef>
              <a:buFont typeface="Arial" panose="020B0604020202020204" pitchFamily="34" charset="0"/>
              <a:buNone/>
              <a:defRPr sz="2400">
                <a:solidFill>
                  <a:schemeClr val="tx1"/>
                </a:solidFill>
              </a:defRPr>
            </a:lvl1pPr>
            <a:lvl2pPr marL="457200" indent="0" algn="ctr">
              <a:buFont typeface="Arial" panose="020B0604020202020204" pitchFamily="34" charset="0"/>
              <a:buNone/>
              <a:defRPr sz="2000">
                <a:solidFill>
                  <a:schemeClr val="tx1"/>
                </a:solidFill>
              </a:defRPr>
            </a:lvl2pPr>
            <a:lvl3pPr marL="914400" indent="0" algn="ctr">
              <a:buFont typeface="Arial" panose="020B0604020202020204" pitchFamily="34" charset="0"/>
              <a:buNone/>
              <a:defRPr sz="1800">
                <a:solidFill>
                  <a:schemeClr val="tx1"/>
                </a:solidFill>
              </a:defRPr>
            </a:lvl3pPr>
            <a:lvl4pPr marL="1371600" indent="0" algn="ctr">
              <a:buFont typeface="Arial" panose="020B0604020202020204" pitchFamily="34" charset="0"/>
              <a:buNone/>
              <a:defRPr sz="1800">
                <a:solidFill>
                  <a:schemeClr val="tx1"/>
                </a:solidFill>
              </a:defRPr>
            </a:lvl4pPr>
            <a:lvl5pPr marL="1828800" indent="0" algn="ctr">
              <a:buFont typeface="Arial" panose="020B0604020202020204" pitchFamily="34" charset="0"/>
              <a:buNone/>
              <a:defRPr sz="1800">
                <a:solidFill>
                  <a:schemeClr val="tx1"/>
                </a:solidFill>
              </a:defRPr>
            </a:lvl5pPr>
          </a:lstStyle>
          <a:p>
            <a:r>
              <a:rPr lang="zh-CN" altLang="en-US" sz="2400" dirty="0"/>
              <a:t>单击此处编辑文本</a:t>
            </a:r>
            <a:endParaRPr lang="en-US" altLang="zh-CN" sz="2400" dirty="0"/>
          </a:p>
          <a:p>
            <a:pPr lvl="1"/>
            <a:r>
              <a:rPr lang="zh-CN" altLang="en-US" sz="2000" dirty="0"/>
              <a:t>第二级</a:t>
            </a:r>
          </a:p>
          <a:p>
            <a:pPr lvl="2"/>
            <a:r>
              <a:rPr lang="zh-CN" altLang="en-US" sz="1800" dirty="0"/>
              <a:t>第三级</a:t>
            </a:r>
          </a:p>
          <a:p>
            <a:pPr lvl="3"/>
            <a:r>
              <a:rPr lang="zh-CN" altLang="en-US" dirty="0"/>
              <a:t>第四级</a:t>
            </a:r>
          </a:p>
          <a:p>
            <a:pPr lvl="4"/>
            <a:r>
              <a:rPr lang="zh-CN" altLang="en-US" dirty="0"/>
              <a:t>第五级</a:t>
            </a:r>
          </a:p>
        </p:txBody>
      </p:sp>
      <p:sp>
        <p:nvSpPr>
          <p:cNvPr id="114" name="日期占位符 4"/>
          <p:cNvSpPr>
            <a:spLocks noGrp="1"/>
          </p:cNvSpPr>
          <p:nvPr>
            <p:ph type="dt" sz="half" idx="10"/>
          </p:nvPr>
        </p:nvSpPr>
        <p:spPr/>
        <p:txBody>
          <a:bodyPr/>
          <a:lstStyle/>
          <a:p>
            <a:fld id="{7D61141C-C3AC-4E26-8E0A-3A317DFB1F2A}" type="datetimeFigureOut">
              <a:rPr lang="zh-CN" altLang="en-US"/>
              <a:t>2025-12-1</a:t>
            </a:fld>
            <a:endParaRPr lang="zh-CN" altLang="en-US"/>
          </a:p>
        </p:txBody>
      </p:sp>
      <p:sp>
        <p:nvSpPr>
          <p:cNvPr id="115" name="页脚占位符 5"/>
          <p:cNvSpPr>
            <a:spLocks noGrp="1"/>
          </p:cNvSpPr>
          <p:nvPr>
            <p:ph type="ftr" sz="quarter" idx="11"/>
          </p:nvPr>
        </p:nvSpPr>
        <p:spPr/>
        <p:txBody>
          <a:bodyPr/>
          <a:lstStyle/>
          <a:p>
            <a:endParaRPr lang="zh-CN" altLang="en-US"/>
          </a:p>
        </p:txBody>
      </p:sp>
      <p:sp>
        <p:nvSpPr>
          <p:cNvPr id="116" name="灯片编号占位符 6"/>
          <p:cNvSpPr>
            <a:spLocks noGrp="1"/>
          </p:cNvSpPr>
          <p:nvPr>
            <p:ph type="sldNum" sz="quarter" idx="12"/>
          </p:nvPr>
        </p:nvSpPr>
        <p:spPr/>
        <p:txBody>
          <a:bodyPr/>
          <a:lstStyle/>
          <a:p>
            <a:fld id="{76D3055B-5BEA-4B5F-A012-D630FB90DD8D}" type="slidenum">
              <a:rPr/>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cSld name="比较">
    <p:spTree>
      <p:nvGrpSpPr>
        <p:cNvPr id="1" name=""/>
        <p:cNvGrpSpPr/>
        <p:nvPr/>
      </p:nvGrpSpPr>
      <p:grpSpPr>
        <a:xfrm>
          <a:off x="0" y="0"/>
          <a:ext cx="0" cy="0"/>
          <a:chOff x="0" y="0"/>
          <a:chExt cx="0" cy="0"/>
        </a:xfrm>
      </p:grpSpPr>
      <p:sp>
        <p:nvSpPr>
          <p:cNvPr id="118" name="标题 1"/>
          <p:cNvSpPr>
            <a:spLocks noGrp="1"/>
          </p:cNvSpPr>
          <p:nvPr>
            <p:ph type="title"/>
          </p:nvPr>
        </p:nvSpPr>
        <p:spPr>
          <a:xfrm>
            <a:off x="839788" y="365125"/>
            <a:ext cx="10515600" cy="1325563"/>
          </a:xfrm>
        </p:spPr>
        <p:txBody>
          <a:bodyPr/>
          <a:lstStyle/>
          <a:p>
            <a:r>
              <a:rPr lang="zh-CN" altLang="en-US" dirty="0"/>
              <a:t>单击此处编辑母版标题样式</a:t>
            </a:r>
          </a:p>
        </p:txBody>
      </p:sp>
      <p:sp>
        <p:nvSpPr>
          <p:cNvPr id="119"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120" name="内容占位符 3"/>
          <p:cNvSpPr>
            <a:spLocks noGrp="1"/>
          </p:cNvSpPr>
          <p:nvPr>
            <p:ph sz="half" idx="2" hasCustomPrompt="1"/>
          </p:nvPr>
        </p:nvSpPr>
        <p:spPr>
          <a:xfrm>
            <a:off x="839788" y="2505075"/>
            <a:ext cx="5157787" cy="3684588"/>
          </a:xfrm>
        </p:spPr>
        <p:txBody>
          <a:bodyPr>
            <a:normAutofit/>
          </a:bodyPr>
          <a:lstStyle>
            <a:lvl1pPr>
              <a:defRPr sz="2400"/>
            </a:lvl1pPr>
            <a:lvl2pPr>
              <a:defRPr sz="2000"/>
            </a:lvl2pPr>
            <a:lvl3pPr>
              <a:defRPr sz="1800"/>
            </a:lvl3pPr>
            <a:lvl4pPr>
              <a:defRPr sz="1800"/>
            </a:lvl4pPr>
            <a:lvl5pPr>
              <a:defRPr sz="1800"/>
            </a:lvl5pPr>
          </a:lstStyle>
          <a:p>
            <a:r>
              <a:rPr lang="zh-CN" altLang="en-US" sz="2400" dirty="0"/>
              <a:t>单击此处编辑文本</a:t>
            </a:r>
            <a:endParaRPr lang="en-US" altLang="zh-CN" sz="2400" dirty="0"/>
          </a:p>
          <a:p>
            <a:pPr lvl="1"/>
            <a:r>
              <a:rPr lang="zh-CN" altLang="en-US" sz="2000" dirty="0"/>
              <a:t>第二级</a:t>
            </a:r>
          </a:p>
          <a:p>
            <a:pPr lvl="2"/>
            <a:r>
              <a:rPr lang="zh-CN" altLang="en-US" sz="1800" dirty="0"/>
              <a:t>第三级</a:t>
            </a:r>
          </a:p>
          <a:p>
            <a:pPr lvl="3"/>
            <a:r>
              <a:rPr lang="zh-CN" altLang="en-US" dirty="0"/>
              <a:t>第四级</a:t>
            </a:r>
          </a:p>
          <a:p>
            <a:pPr lvl="4"/>
            <a:r>
              <a:rPr lang="zh-CN" altLang="en-US" dirty="0"/>
              <a:t>第五级</a:t>
            </a:r>
          </a:p>
        </p:txBody>
      </p:sp>
      <p:sp>
        <p:nvSpPr>
          <p:cNvPr id="121"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122" name="内容占位符 5"/>
          <p:cNvSpPr>
            <a:spLocks noGrp="1"/>
          </p:cNvSpPr>
          <p:nvPr>
            <p:ph sz="quarter" idx="4" hasCustomPrompt="1"/>
          </p:nvPr>
        </p:nvSpPr>
        <p:spPr>
          <a:xfrm>
            <a:off x="6172200" y="2505075"/>
            <a:ext cx="5183188" cy="3684588"/>
          </a:xfrm>
        </p:spPr>
        <p:txBody>
          <a:bodyPr>
            <a:normAutofit/>
          </a:bodyPr>
          <a:lstStyle>
            <a:lvl1pPr>
              <a:defRPr sz="2400"/>
            </a:lvl1pPr>
            <a:lvl2pPr>
              <a:defRPr sz="2000"/>
            </a:lvl2pPr>
            <a:lvl3pPr>
              <a:defRPr sz="1800"/>
            </a:lvl3pPr>
            <a:lvl4pPr>
              <a:defRPr sz="1800"/>
            </a:lvl4pPr>
            <a:lvl5pPr>
              <a:defRPr sz="1800"/>
            </a:lvl5pPr>
          </a:lstStyle>
          <a:p>
            <a:r>
              <a:rPr lang="zh-CN" altLang="en-US" sz="2400" dirty="0"/>
              <a:t>单击此处编辑文本</a:t>
            </a:r>
            <a:endParaRPr lang="en-US" altLang="zh-CN" sz="2400" dirty="0"/>
          </a:p>
          <a:p>
            <a:pPr lvl="1"/>
            <a:r>
              <a:rPr lang="zh-CN" altLang="en-US" sz="2000" dirty="0"/>
              <a:t>第二级</a:t>
            </a:r>
          </a:p>
          <a:p>
            <a:pPr lvl="2"/>
            <a:r>
              <a:rPr lang="zh-CN" altLang="en-US" sz="1800" dirty="0"/>
              <a:t>第三级</a:t>
            </a:r>
          </a:p>
          <a:p>
            <a:pPr lvl="3"/>
            <a:r>
              <a:rPr lang="zh-CN" altLang="en-US" dirty="0"/>
              <a:t>第四级</a:t>
            </a:r>
          </a:p>
          <a:p>
            <a:pPr lvl="4"/>
            <a:r>
              <a:rPr lang="zh-CN" altLang="en-US" dirty="0"/>
              <a:t>第五级</a:t>
            </a:r>
          </a:p>
        </p:txBody>
      </p:sp>
      <p:sp>
        <p:nvSpPr>
          <p:cNvPr id="123" name="矩形 9"/>
          <p:cNvSpPr/>
          <p:nvPr userDrawn="1"/>
        </p:nvSpPr>
        <p:spPr>
          <a:xfrm>
            <a:off x="0" y="724678"/>
            <a:ext cx="579120" cy="53025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矩形 10"/>
          <p:cNvSpPr/>
          <p:nvPr userDrawn="1"/>
        </p:nvSpPr>
        <p:spPr>
          <a:xfrm>
            <a:off x="629920" y="724678"/>
            <a:ext cx="121920" cy="530255"/>
          </a:xfrm>
          <a:prstGeom prst="rect">
            <a:avLst/>
          </a:prstGeom>
          <a:solidFill>
            <a:srgbClr val="8C8C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日期占位符 6"/>
          <p:cNvSpPr>
            <a:spLocks noGrp="1"/>
          </p:cNvSpPr>
          <p:nvPr>
            <p:ph type="dt" sz="half" idx="10"/>
          </p:nvPr>
        </p:nvSpPr>
        <p:spPr/>
        <p:txBody>
          <a:bodyPr/>
          <a:lstStyle/>
          <a:p>
            <a:fld id="{7D61141C-C3AC-4E26-8E0A-3A317DFB1F2A}" type="datetimeFigureOut">
              <a:rPr lang="zh-CN" altLang="en-US"/>
              <a:t>2025-12-1</a:t>
            </a:fld>
            <a:endParaRPr lang="zh-CN" altLang="en-US"/>
          </a:p>
        </p:txBody>
      </p:sp>
      <p:sp>
        <p:nvSpPr>
          <p:cNvPr id="126" name="页脚占位符 7"/>
          <p:cNvSpPr>
            <a:spLocks noGrp="1"/>
          </p:cNvSpPr>
          <p:nvPr>
            <p:ph type="ftr" sz="quarter" idx="11"/>
          </p:nvPr>
        </p:nvSpPr>
        <p:spPr/>
        <p:txBody>
          <a:bodyPr/>
          <a:lstStyle/>
          <a:p>
            <a:endParaRPr lang="zh-CN" altLang="en-US"/>
          </a:p>
        </p:txBody>
      </p:sp>
      <p:sp>
        <p:nvSpPr>
          <p:cNvPr id="127" name="灯片编号占位符 8"/>
          <p:cNvSpPr>
            <a:spLocks noGrp="1"/>
          </p:cNvSpPr>
          <p:nvPr>
            <p:ph type="sldNum" sz="quarter" idx="12"/>
          </p:nvPr>
        </p:nvSpPr>
        <p:spPr/>
        <p:txBody>
          <a:bodyPr/>
          <a:lstStyle/>
          <a:p>
            <a:fld id="{76D3055B-5BEA-4B5F-A012-D630FB90DD8D}" type="slidenum">
              <a:rPr/>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129" name="标题 1"/>
          <p:cNvSpPr>
            <a:spLocks noGrp="1"/>
          </p:cNvSpPr>
          <p:nvPr>
            <p:ph type="title" hasCustomPrompt="1"/>
          </p:nvPr>
        </p:nvSpPr>
        <p:spPr>
          <a:xfrm>
            <a:off x="705600" y="1123200"/>
            <a:ext cx="5770800" cy="2386800"/>
          </a:xfrm>
        </p:spPr>
        <p:txBody>
          <a:bodyPr anchor="b" anchorCtr="0">
            <a:noAutofit/>
          </a:bodyPr>
          <a:lstStyle>
            <a:lvl1pPr>
              <a:defRPr sz="8800">
                <a:solidFill>
                  <a:schemeClr val="bg1"/>
                </a:solidFill>
              </a:defRPr>
            </a:lvl1pPr>
          </a:lstStyle>
          <a:p>
            <a:r>
              <a:rPr lang="zh-CN" altLang="en-US" dirty="0"/>
              <a:t>编辑标题</a:t>
            </a:r>
          </a:p>
        </p:txBody>
      </p:sp>
      <p:sp>
        <p:nvSpPr>
          <p:cNvPr id="130" name="日期占位符 2"/>
          <p:cNvSpPr>
            <a:spLocks noGrp="1"/>
          </p:cNvSpPr>
          <p:nvPr>
            <p:ph type="dt" sz="half" idx="10"/>
          </p:nvPr>
        </p:nvSpPr>
        <p:spPr/>
        <p:txBody>
          <a:bodyPr/>
          <a:lstStyle/>
          <a:p>
            <a:fld id="{7D61141C-C3AC-4E26-8E0A-3A317DFB1F2A}" type="datetimeFigureOut">
              <a:rPr lang="zh-CN" altLang="en-US"/>
              <a:t>2025-12-1</a:t>
            </a:fld>
            <a:endParaRPr lang="zh-CN" altLang="en-US"/>
          </a:p>
        </p:txBody>
      </p:sp>
      <p:sp>
        <p:nvSpPr>
          <p:cNvPr id="131" name="页脚占位符 3"/>
          <p:cNvSpPr>
            <a:spLocks noGrp="1"/>
          </p:cNvSpPr>
          <p:nvPr>
            <p:ph type="ftr" sz="quarter" idx="11"/>
          </p:nvPr>
        </p:nvSpPr>
        <p:spPr/>
        <p:txBody>
          <a:bodyPr/>
          <a:lstStyle/>
          <a:p>
            <a:endParaRPr lang="zh-CN" altLang="en-US"/>
          </a:p>
        </p:txBody>
      </p:sp>
      <p:sp>
        <p:nvSpPr>
          <p:cNvPr id="132" name="灯片编号占位符 4"/>
          <p:cNvSpPr>
            <a:spLocks noGrp="1"/>
          </p:cNvSpPr>
          <p:nvPr>
            <p:ph type="sldNum" sz="quarter" idx="12"/>
          </p:nvPr>
        </p:nvSpPr>
        <p:spPr/>
        <p:txBody>
          <a:bodyPr/>
          <a:lstStyle/>
          <a:p>
            <a:fld id="{76D3055B-5BEA-4B5F-A012-D630FB90DD8D}" type="slidenum">
              <a:rPr/>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134" name="日期占位符 1"/>
          <p:cNvSpPr>
            <a:spLocks noGrp="1"/>
          </p:cNvSpPr>
          <p:nvPr>
            <p:ph type="dt" sz="half" idx="10"/>
          </p:nvPr>
        </p:nvSpPr>
        <p:spPr/>
        <p:txBody>
          <a:bodyPr/>
          <a:lstStyle/>
          <a:p>
            <a:fld id="{7D61141C-C3AC-4E26-8E0A-3A317DFB1F2A}" type="datetimeFigureOut">
              <a:rPr lang="zh-CN" altLang="en-US"/>
              <a:t>2025-12-1</a:t>
            </a:fld>
            <a:endParaRPr lang="zh-CN" altLang="en-US"/>
          </a:p>
        </p:txBody>
      </p:sp>
      <p:sp>
        <p:nvSpPr>
          <p:cNvPr id="135" name="页脚占位符 2"/>
          <p:cNvSpPr>
            <a:spLocks noGrp="1"/>
          </p:cNvSpPr>
          <p:nvPr>
            <p:ph type="ftr" sz="quarter" idx="11"/>
          </p:nvPr>
        </p:nvSpPr>
        <p:spPr/>
        <p:txBody>
          <a:bodyPr/>
          <a:lstStyle/>
          <a:p>
            <a:endParaRPr lang="zh-CN" altLang="en-US"/>
          </a:p>
        </p:txBody>
      </p:sp>
      <p:sp>
        <p:nvSpPr>
          <p:cNvPr id="136" name="灯片编号占位符 3"/>
          <p:cNvSpPr>
            <a:spLocks noGrp="1"/>
          </p:cNvSpPr>
          <p:nvPr>
            <p:ph type="sldNum" sz="quarter" idx="12"/>
          </p:nvPr>
        </p:nvSpPr>
        <p:spPr/>
        <p:txBody>
          <a:bodyPr/>
          <a:lstStyle/>
          <a:p>
            <a:fld id="{76D3055B-5BEA-4B5F-A012-D630FB90DD8D}" type="slidenum">
              <a:rPr/>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cSld name="图片与标题">
    <p:spTree>
      <p:nvGrpSpPr>
        <p:cNvPr id="1" name=""/>
        <p:cNvGrpSpPr/>
        <p:nvPr/>
      </p:nvGrpSpPr>
      <p:grpSpPr>
        <a:xfrm>
          <a:off x="0" y="0"/>
          <a:ext cx="0" cy="0"/>
          <a:chOff x="0" y="0"/>
          <a:chExt cx="0" cy="0"/>
        </a:xfrm>
      </p:grpSpPr>
      <p:sp>
        <p:nvSpPr>
          <p:cNvPr id="138" name="标题 1"/>
          <p:cNvSpPr>
            <a:spLocks noGrp="1"/>
          </p:cNvSpPr>
          <p:nvPr>
            <p:ph type="title" hasCustomPrompt="1"/>
          </p:nvPr>
        </p:nvSpPr>
        <p:spPr>
          <a:xfrm>
            <a:off x="839787" y="457200"/>
            <a:ext cx="4165200" cy="1602000"/>
          </a:xfrm>
        </p:spPr>
        <p:txBody>
          <a:bodyPr anchor="b"/>
          <a:lstStyle>
            <a:lvl1pPr>
              <a:defRPr sz="3200"/>
            </a:lvl1pPr>
          </a:lstStyle>
          <a:p>
            <a:r>
              <a:rPr lang="zh-CN" altLang="en-US" dirty="0"/>
              <a:t>单击此处编辑标题</a:t>
            </a:r>
          </a:p>
        </p:txBody>
      </p:sp>
      <p:sp>
        <p:nvSpPr>
          <p:cNvPr id="139" name="图片占位符 2"/>
          <p:cNvSpPr>
            <a:spLocks noGrp="1"/>
          </p:cNvSpPr>
          <p:nvPr>
            <p:ph type="pic" idx="1"/>
          </p:nvPr>
        </p:nvSpPr>
        <p:spPr>
          <a:xfrm>
            <a:off x="5183188" y="457200"/>
            <a:ext cx="6170400" cy="540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140" name="文本占位符 3"/>
          <p:cNvSpPr>
            <a:spLocks noGrp="1"/>
          </p:cNvSpPr>
          <p:nvPr>
            <p:ph type="body" sz="half" idx="2"/>
          </p:nvPr>
        </p:nvSpPr>
        <p:spPr>
          <a:xfrm>
            <a:off x="839787" y="2057400"/>
            <a:ext cx="4165200" cy="3811588"/>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p>
        </p:txBody>
      </p:sp>
      <p:sp>
        <p:nvSpPr>
          <p:cNvPr id="141" name="日期占位符 4"/>
          <p:cNvSpPr>
            <a:spLocks noGrp="1"/>
          </p:cNvSpPr>
          <p:nvPr>
            <p:ph type="dt" sz="half" idx="10"/>
          </p:nvPr>
        </p:nvSpPr>
        <p:spPr/>
        <p:txBody>
          <a:bodyPr/>
          <a:lstStyle/>
          <a:p>
            <a:fld id="{7D61141C-C3AC-4E26-8E0A-3A317DFB1F2A}" type="datetimeFigureOut">
              <a:rPr lang="zh-CN" altLang="en-US"/>
              <a:t>2025-12-1</a:t>
            </a:fld>
            <a:endParaRPr lang="zh-CN" altLang="en-US"/>
          </a:p>
        </p:txBody>
      </p:sp>
      <p:sp>
        <p:nvSpPr>
          <p:cNvPr id="142" name="页脚占位符 5"/>
          <p:cNvSpPr>
            <a:spLocks noGrp="1"/>
          </p:cNvSpPr>
          <p:nvPr>
            <p:ph type="ftr" sz="quarter" idx="11"/>
          </p:nvPr>
        </p:nvSpPr>
        <p:spPr/>
        <p:txBody>
          <a:bodyPr/>
          <a:lstStyle/>
          <a:p>
            <a:endParaRPr lang="zh-CN" altLang="en-US"/>
          </a:p>
        </p:txBody>
      </p:sp>
      <p:sp>
        <p:nvSpPr>
          <p:cNvPr id="143" name="灯片编号占位符 6"/>
          <p:cNvSpPr>
            <a:spLocks noGrp="1"/>
          </p:cNvSpPr>
          <p:nvPr>
            <p:ph type="sldNum" sz="quarter" idx="12"/>
          </p:nvPr>
        </p:nvSpPr>
        <p:spPr/>
        <p:txBody>
          <a:bodyPr/>
          <a:lstStyle/>
          <a:p>
            <a:fld id="{76D3055B-5BEA-4B5F-A012-D630FB90DD8D}" type="slidenum">
              <a:rPr/>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cSld name="垂直排列标题与&#10;文本">
    <p:spTree>
      <p:nvGrpSpPr>
        <p:cNvPr id="1" name=""/>
        <p:cNvGrpSpPr/>
        <p:nvPr/>
      </p:nvGrpSpPr>
      <p:grpSpPr>
        <a:xfrm>
          <a:off x="0" y="0"/>
          <a:ext cx="0" cy="0"/>
          <a:chOff x="0" y="0"/>
          <a:chExt cx="0" cy="0"/>
        </a:xfrm>
      </p:grpSpPr>
      <p:sp>
        <p:nvSpPr>
          <p:cNvPr id="145" name="竖排标题 1"/>
          <p:cNvSpPr>
            <a:spLocks noGrp="1"/>
          </p:cNvSpPr>
          <p:nvPr>
            <p:ph type="title" orient="vert" hasCustomPrompt="1"/>
          </p:nvPr>
        </p:nvSpPr>
        <p:spPr>
          <a:xfrm>
            <a:off x="9509760" y="471805"/>
            <a:ext cx="1844040" cy="5811838"/>
          </a:xfrm>
        </p:spPr>
        <p:txBody>
          <a:bodyPr vert="eaVert"/>
          <a:lstStyle/>
          <a:p>
            <a:r>
              <a:rPr lang="zh-CN" altLang="en-US" dirty="0"/>
              <a:t>单击此处编辑标题</a:t>
            </a:r>
          </a:p>
        </p:txBody>
      </p:sp>
      <p:sp>
        <p:nvSpPr>
          <p:cNvPr id="146" name="竖排文字占位符 2"/>
          <p:cNvSpPr>
            <a:spLocks noGrp="1"/>
          </p:cNvSpPr>
          <p:nvPr>
            <p:ph type="body" orient="vert" idx="1" hasCustomPrompt="1"/>
          </p:nvPr>
        </p:nvSpPr>
        <p:spPr>
          <a:xfrm>
            <a:off x="838200" y="471805"/>
            <a:ext cx="8534400" cy="5811838"/>
          </a:xfrm>
        </p:spPr>
        <p:txBody>
          <a:bodyPr vert="eaVert"/>
          <a:lstStyle>
            <a:lvl1pPr>
              <a:defRPr sz="2400"/>
            </a:lvl1pPr>
            <a:lvl2pPr>
              <a:defRPr sz="2000"/>
            </a:lvl2pPr>
            <a:lvl3pPr>
              <a:defRPr sz="1800"/>
            </a:lvl3pPr>
            <a:lvl4pPr>
              <a:defRPr sz="1800"/>
            </a:lvl4pPr>
            <a:lvl5pPr>
              <a:defRPr sz="1800"/>
            </a:lvl5pPr>
          </a:lstStyle>
          <a:p>
            <a:r>
              <a:rPr lang="zh-CN" altLang="en-US" sz="2400" dirty="0"/>
              <a:t>单击此处编辑文本</a:t>
            </a:r>
            <a:endParaRPr lang="en-US" altLang="zh-CN" sz="2400" dirty="0"/>
          </a:p>
          <a:p>
            <a:pPr lvl="1"/>
            <a:r>
              <a:rPr lang="zh-CN" altLang="en-US" sz="2000" dirty="0"/>
              <a:t>第二级</a:t>
            </a:r>
          </a:p>
          <a:p>
            <a:pPr lvl="2"/>
            <a:r>
              <a:rPr lang="zh-CN" altLang="en-US" sz="1800" dirty="0"/>
              <a:t>第三级</a:t>
            </a:r>
          </a:p>
          <a:p>
            <a:pPr lvl="3"/>
            <a:r>
              <a:rPr lang="zh-CN" altLang="en-US" dirty="0"/>
              <a:t>第四级</a:t>
            </a:r>
          </a:p>
          <a:p>
            <a:pPr lvl="4"/>
            <a:r>
              <a:rPr lang="zh-CN" altLang="en-US" dirty="0"/>
              <a:t>第五级</a:t>
            </a:r>
          </a:p>
        </p:txBody>
      </p:sp>
      <p:sp>
        <p:nvSpPr>
          <p:cNvPr id="147" name="日期占位符 3"/>
          <p:cNvSpPr>
            <a:spLocks noGrp="1"/>
          </p:cNvSpPr>
          <p:nvPr>
            <p:ph type="dt" sz="half" idx="10"/>
          </p:nvPr>
        </p:nvSpPr>
        <p:spPr/>
        <p:txBody>
          <a:bodyPr/>
          <a:lstStyle/>
          <a:p>
            <a:fld id="{7D61141C-C3AC-4E26-8E0A-3A317DFB1F2A}" type="datetimeFigureOut">
              <a:rPr lang="zh-CN" altLang="en-US"/>
              <a:t>2025-12-1</a:t>
            </a:fld>
            <a:endParaRPr lang="zh-CN" altLang="en-US"/>
          </a:p>
        </p:txBody>
      </p:sp>
      <p:sp>
        <p:nvSpPr>
          <p:cNvPr id="148" name="页脚占位符 4"/>
          <p:cNvSpPr>
            <a:spLocks noGrp="1"/>
          </p:cNvSpPr>
          <p:nvPr>
            <p:ph type="ftr" sz="quarter" idx="11"/>
          </p:nvPr>
        </p:nvSpPr>
        <p:spPr/>
        <p:txBody>
          <a:bodyPr/>
          <a:lstStyle/>
          <a:p>
            <a:endParaRPr lang="zh-CN" altLang="en-US"/>
          </a:p>
        </p:txBody>
      </p:sp>
      <p:sp>
        <p:nvSpPr>
          <p:cNvPr id="149" name="灯片编号占位符 5"/>
          <p:cNvSpPr>
            <a:spLocks noGrp="1"/>
          </p:cNvSpPr>
          <p:nvPr>
            <p:ph type="sldNum" sz="quarter" idx="12"/>
          </p:nvPr>
        </p:nvSpPr>
        <p:spPr/>
        <p:txBody>
          <a:bodyPr/>
          <a:lstStyle/>
          <a:p>
            <a:fld id="{76D3055B-5BEA-4B5F-A012-D630FB90DD8D}" type="slidenum">
              <a:r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8" name="圆角矩形 9"/>
          <p:cNvSpPr/>
          <p:nvPr/>
        </p:nvSpPr>
        <p:spPr>
          <a:xfrm>
            <a:off x="2711624" y="1561541"/>
            <a:ext cx="6446837" cy="3814762"/>
          </a:xfrm>
          <a:prstGeom prst="roundRect">
            <a:avLst>
              <a:gd name="adj" fmla="val 6395"/>
            </a:avLst>
          </a:prstGeom>
          <a:solidFill>
            <a:srgbClr val="FCFCFC"/>
          </a:solidFill>
          <a:ln w="1016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just">
              <a:lnSpc>
                <a:spcPct val="150000"/>
              </a:lnSpc>
              <a:defRPr/>
            </a:pPr>
            <a:endParaRPr lang="zh-CN" altLang="en-US" dirty="0">
              <a:solidFill>
                <a:srgbClr val="1C1C1C"/>
              </a:solidFill>
              <a:latin typeface="Arial" panose="020B0604020202020204" pitchFamily="34" charset="0"/>
              <a:ea typeface="黑体" panose="02010609060101010101" pitchFamily="49" charset="-122"/>
            </a:endParaRPr>
          </a:p>
        </p:txBody>
      </p:sp>
      <p:sp>
        <p:nvSpPr>
          <p:cNvPr id="9" name="TextBox 7"/>
          <p:cNvSpPr txBox="1"/>
          <p:nvPr/>
        </p:nvSpPr>
        <p:spPr>
          <a:xfrm>
            <a:off x="3780183" y="1247775"/>
            <a:ext cx="4468468" cy="511175"/>
          </a:xfrm>
          <a:prstGeom prst="roundRect">
            <a:avLst/>
          </a:prstGeom>
          <a:solidFill>
            <a:schemeClr val="accent1"/>
          </a:solidFill>
          <a:ln w="57150">
            <a:noFill/>
          </a:ln>
        </p:spPr>
        <p:txBody>
          <a:bodyPr wrap="square">
            <a:spAutoFit/>
          </a:bodyPr>
          <a:lstStyle/>
          <a:p>
            <a:pPr algn="ctr">
              <a:defRPr/>
            </a:pPr>
            <a:endParaRPr lang="zh-CN" altLang="en-US" sz="2400" dirty="0">
              <a:solidFill>
                <a:srgbClr val="FBFBFB"/>
              </a:solidFill>
              <a:latin typeface="Arial" panose="020B0604020202020204" pitchFamily="34" charset="0"/>
              <a:ea typeface="黑体" panose="02010609060101010101" pitchFamily="49" charset="-122"/>
            </a:endParaRPr>
          </a:p>
        </p:txBody>
      </p:sp>
      <p:pic>
        <p:nvPicPr>
          <p:cNvPr id="10" name="图片 4"/>
          <p:cNvPicPr>
            <a:picLocks noChangeAspect="1"/>
          </p:cNvPicPr>
          <p:nvPr/>
        </p:nvPicPr>
        <p:blipFill>
          <a:blip r:embed="rId2" cstate="print"/>
          <a:srcRect/>
          <a:stretch>
            <a:fillRect/>
          </a:stretch>
        </p:blipFill>
        <p:spPr bwMode="auto">
          <a:xfrm>
            <a:off x="4951586" y="4842903"/>
            <a:ext cx="2125663" cy="1587500"/>
          </a:xfrm>
          <a:prstGeom prst="rect">
            <a:avLst/>
          </a:prstGeom>
          <a:noFill/>
          <a:ln>
            <a:noFill/>
          </a:ln>
        </p:spPr>
      </p:pic>
      <p:sp>
        <p:nvSpPr>
          <p:cNvPr id="11" name="标题 1"/>
          <p:cNvSpPr>
            <a:spLocks noGrp="1"/>
          </p:cNvSpPr>
          <p:nvPr>
            <p:ph type="title"/>
          </p:nvPr>
        </p:nvSpPr>
        <p:spPr>
          <a:xfrm>
            <a:off x="3780000" y="1249200"/>
            <a:ext cx="4467600" cy="511200"/>
          </a:xfrm>
        </p:spPr>
        <p:txBody>
          <a:bodyPr anchor="t" anchorCtr="0">
            <a:normAutofit/>
          </a:bodyPr>
          <a:lstStyle>
            <a:lvl1pPr algn="ctr">
              <a:defRPr sz="2400" b="0">
                <a:solidFill>
                  <a:schemeClr val="bg1"/>
                </a:solidFill>
              </a:defRPr>
            </a:lvl1pPr>
          </a:lstStyle>
          <a:p>
            <a:r>
              <a:rPr lang="zh-CN" altLang="en-US"/>
              <a:t>单击此处编辑母版标题样式</a:t>
            </a:r>
          </a:p>
        </p:txBody>
      </p:sp>
      <p:sp>
        <p:nvSpPr>
          <p:cNvPr id="12" name="内容占位符 2"/>
          <p:cNvSpPr>
            <a:spLocks noGrp="1"/>
          </p:cNvSpPr>
          <p:nvPr>
            <p:ph idx="1" hasCustomPrompt="1"/>
          </p:nvPr>
        </p:nvSpPr>
        <p:spPr>
          <a:xfrm>
            <a:off x="2710800" y="1562400"/>
            <a:ext cx="6447600" cy="3816000"/>
          </a:xfrm>
        </p:spPr>
        <p:txBody>
          <a:bodyPr anchor="ctr" anchorCtr="0">
            <a:normAutofit/>
          </a:bodyPr>
          <a:lstStyle>
            <a:lvl1pPr marL="0" indent="0">
              <a:spcBef>
                <a:spcPts val="0"/>
              </a:spcBef>
              <a:buFont typeface="Arial" panose="020B0604020202020204" pitchFamily="34" charset="0"/>
              <a:buNone/>
              <a:defRPr sz="2400">
                <a:solidFill>
                  <a:schemeClr val="tx1"/>
                </a:solidFill>
              </a:defRPr>
            </a:lvl1pPr>
            <a:lvl2pPr marL="457200" indent="0">
              <a:buNone/>
              <a:defRPr sz="2000"/>
            </a:lvl2pPr>
            <a:lvl3pPr marL="914400" indent="0">
              <a:buNone/>
              <a:defRPr sz="1800"/>
            </a:lvl3pPr>
            <a:lvl4pPr marL="1371600" indent="0">
              <a:buNone/>
              <a:defRPr sz="1800"/>
            </a:lvl4pPr>
            <a:lvl5pPr marL="1828800" indent="0">
              <a:buNone/>
              <a:defRPr sz="1800"/>
            </a:lvl5pPr>
          </a:lstStyle>
          <a:p>
            <a:r>
              <a:rPr lang="zh-CN" altLang="en-US" sz="2400" dirty="0"/>
              <a:t>单击此处编辑文本</a:t>
            </a:r>
            <a:endParaRPr lang="en-US" altLang="zh-CN" sz="2400" dirty="0"/>
          </a:p>
          <a:p>
            <a:pPr lvl="1"/>
            <a:r>
              <a:rPr lang="zh-CN" altLang="en-US" sz="2000" dirty="0"/>
              <a:t>第二级</a:t>
            </a:r>
          </a:p>
          <a:p>
            <a:pPr lvl="2"/>
            <a:r>
              <a:rPr lang="zh-CN" altLang="en-US" sz="1800" dirty="0"/>
              <a:t>第三级</a:t>
            </a:r>
          </a:p>
          <a:p>
            <a:pPr lvl="3"/>
            <a:r>
              <a:rPr lang="zh-CN" altLang="en-US" dirty="0"/>
              <a:t>第四级</a:t>
            </a:r>
          </a:p>
          <a:p>
            <a:pPr lvl="4"/>
            <a:r>
              <a:rPr lang="zh-CN" altLang="en-US" dirty="0"/>
              <a:t>第五级</a:t>
            </a:r>
          </a:p>
        </p:txBody>
      </p:sp>
      <p:sp>
        <p:nvSpPr>
          <p:cNvPr id="13" name="日期占位符 3"/>
          <p:cNvSpPr>
            <a:spLocks noGrp="1"/>
          </p:cNvSpPr>
          <p:nvPr>
            <p:ph type="dt" sz="half" idx="10"/>
          </p:nvPr>
        </p:nvSpPr>
        <p:spPr/>
        <p:txBody>
          <a:bodyPr/>
          <a:lstStyle/>
          <a:p>
            <a:fld id="{7D61141C-C3AC-4E26-8E0A-3A317DFB1F2A}" type="datetimeFigureOut">
              <a:rPr lang="zh-CN" altLang="en-US"/>
              <a:t>2025-12-1</a:t>
            </a:fld>
            <a:endParaRPr lang="zh-CN" altLang="en-US"/>
          </a:p>
        </p:txBody>
      </p:sp>
      <p:sp>
        <p:nvSpPr>
          <p:cNvPr id="14" name="页脚占位符 4"/>
          <p:cNvSpPr>
            <a:spLocks noGrp="1"/>
          </p:cNvSpPr>
          <p:nvPr>
            <p:ph type="ftr" sz="quarter" idx="11"/>
          </p:nvPr>
        </p:nvSpPr>
        <p:spPr/>
        <p:txBody>
          <a:bodyPr/>
          <a:lstStyle/>
          <a:p>
            <a:endParaRPr lang="zh-CN" altLang="en-US"/>
          </a:p>
        </p:txBody>
      </p:sp>
      <p:sp>
        <p:nvSpPr>
          <p:cNvPr id="15" name="灯片编号占位符 5"/>
          <p:cNvSpPr>
            <a:spLocks noGrp="1"/>
          </p:cNvSpPr>
          <p:nvPr>
            <p:ph type="sldNum" sz="quarter" idx="12"/>
          </p:nvPr>
        </p:nvSpPr>
        <p:spPr/>
        <p:txBody>
          <a:bodyPr/>
          <a:lstStyle/>
          <a:p>
            <a:fld id="{76D3055B-5BEA-4B5F-A012-D630FB90DD8D}" type="slidenum">
              <a:rPr/>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cSld name="内容">
    <p:spTree>
      <p:nvGrpSpPr>
        <p:cNvPr id="1" name=""/>
        <p:cNvGrpSpPr/>
        <p:nvPr/>
      </p:nvGrpSpPr>
      <p:grpSpPr>
        <a:xfrm>
          <a:off x="0" y="0"/>
          <a:ext cx="0" cy="0"/>
          <a:chOff x="0" y="0"/>
          <a:chExt cx="0" cy="0"/>
        </a:xfrm>
      </p:grpSpPr>
      <p:sp>
        <p:nvSpPr>
          <p:cNvPr id="151" name="日期占位符 2"/>
          <p:cNvSpPr>
            <a:spLocks noGrp="1"/>
          </p:cNvSpPr>
          <p:nvPr>
            <p:ph type="dt" sz="half" idx="10"/>
          </p:nvPr>
        </p:nvSpPr>
        <p:spPr/>
        <p:txBody>
          <a:bodyPr/>
          <a:lstStyle/>
          <a:p>
            <a:fld id="{7D61141C-C3AC-4E26-8E0A-3A317DFB1F2A}" type="datetimeFigureOut">
              <a:rPr lang="zh-CN" altLang="en-US"/>
              <a:t>2025-12-1</a:t>
            </a:fld>
            <a:endParaRPr lang="zh-CN" altLang="en-US"/>
          </a:p>
        </p:txBody>
      </p:sp>
      <p:sp>
        <p:nvSpPr>
          <p:cNvPr id="152" name="页脚占位符 3"/>
          <p:cNvSpPr>
            <a:spLocks noGrp="1"/>
          </p:cNvSpPr>
          <p:nvPr>
            <p:ph type="ftr" sz="quarter" idx="11"/>
          </p:nvPr>
        </p:nvSpPr>
        <p:spPr/>
        <p:txBody>
          <a:bodyPr/>
          <a:lstStyle/>
          <a:p>
            <a:endParaRPr lang="zh-CN" altLang="en-US"/>
          </a:p>
        </p:txBody>
      </p:sp>
      <p:sp>
        <p:nvSpPr>
          <p:cNvPr id="153" name="灯片编号占位符 4"/>
          <p:cNvSpPr>
            <a:spLocks noGrp="1"/>
          </p:cNvSpPr>
          <p:nvPr>
            <p:ph type="sldNum" sz="quarter" idx="12"/>
          </p:nvPr>
        </p:nvSpPr>
        <p:spPr/>
        <p:txBody>
          <a:bodyPr/>
          <a:lstStyle/>
          <a:p>
            <a:fld id="{76D3055B-5BEA-4B5F-A012-D630FB90DD8D}" type="slidenum">
              <a:rPr/>
              <a:t>‹#›</a:t>
            </a:fld>
            <a:endParaRPr lang="zh-CN" altLang="en-US"/>
          </a:p>
        </p:txBody>
      </p:sp>
      <p:sp>
        <p:nvSpPr>
          <p:cNvPr id="154" name="内容占位符 6"/>
          <p:cNvSpPr>
            <a:spLocks noGrp="1"/>
          </p:cNvSpPr>
          <p:nvPr>
            <p:ph sz="quarter" idx="13"/>
          </p:nvPr>
        </p:nvSpPr>
        <p:spPr>
          <a:xfrm>
            <a:off x="838800" y="363600"/>
            <a:ext cx="10515600" cy="5810400"/>
          </a:xfrm>
        </p:spPr>
        <p:txBody>
          <a:bodyPr/>
          <a:lstStyle>
            <a:lvl1pPr>
              <a:defRPr sz="2400"/>
            </a:lvl1pPr>
            <a:lvl2pPr>
              <a:defRPr sz="2000"/>
            </a:lvl2pPr>
            <a:lvl3pPr>
              <a:defRPr sz="1800"/>
            </a:lvl3pPr>
            <a:lvl4pPr>
              <a:defRPr sz="1800"/>
            </a:lvl4pPr>
            <a:lvl5pPr>
              <a:defRPr sz="18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cSld name="节标题">
    <p:spTree>
      <p:nvGrpSpPr>
        <p:cNvPr id="1" name=""/>
        <p:cNvGrpSpPr/>
        <p:nvPr/>
      </p:nvGrpSpPr>
      <p:grpSpPr>
        <a:xfrm>
          <a:off x="0" y="0"/>
          <a:ext cx="0" cy="0"/>
          <a:chOff x="0" y="0"/>
          <a:chExt cx="0" cy="0"/>
        </a:xfrm>
      </p:grpSpPr>
      <p:grpSp>
        <p:nvGrpSpPr>
          <p:cNvPr id="17" name="组合 11"/>
          <p:cNvGrpSpPr/>
          <p:nvPr/>
        </p:nvGrpSpPr>
        <p:grpSpPr>
          <a:xfrm>
            <a:off x="1655954" y="900974"/>
            <a:ext cx="9052996" cy="4378928"/>
            <a:chOff x="1655954" y="900974"/>
            <a:chExt cx="9052996" cy="4378928"/>
          </a:xfrm>
        </p:grpSpPr>
        <p:sp>
          <p:nvSpPr>
            <p:cNvPr id="18" name="菱形 6"/>
            <p:cNvSpPr/>
            <p:nvPr userDrawn="1"/>
          </p:nvSpPr>
          <p:spPr>
            <a:xfrm>
              <a:off x="1849119" y="1689809"/>
              <a:ext cx="2801258" cy="2801258"/>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7200" dirty="0">
                <a:solidFill>
                  <a:srgbClr val="FBFBFB"/>
                </a:solidFill>
                <a:latin typeface="Arial" panose="020B0604020202020204" pitchFamily="34" charset="0"/>
                <a:ea typeface="黑体" panose="02010609060101010101" pitchFamily="49" charset="-122"/>
              </a:endParaRPr>
            </a:p>
          </p:txBody>
        </p:sp>
        <p:cxnSp>
          <p:nvCxnSpPr>
            <p:cNvPr id="19" name="直接连接符 7"/>
            <p:cNvCxnSpPr/>
            <p:nvPr userDrawn="1"/>
          </p:nvCxnSpPr>
          <p:spPr>
            <a:xfrm>
              <a:off x="2844673" y="900974"/>
              <a:ext cx="1356215" cy="1356215"/>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8"/>
            <p:cNvCxnSpPr/>
            <p:nvPr userDrawn="1"/>
          </p:nvCxnSpPr>
          <p:spPr>
            <a:xfrm flipH="1">
              <a:off x="1655954" y="1305560"/>
              <a:ext cx="1581548" cy="1581549"/>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9"/>
            <p:cNvCxnSpPr/>
            <p:nvPr userDrawn="1"/>
          </p:nvCxnSpPr>
          <p:spPr>
            <a:xfrm flipV="1">
              <a:off x="2452334" y="2624773"/>
              <a:ext cx="2655129" cy="2655129"/>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22" name="平行四边形 10"/>
            <p:cNvSpPr/>
            <p:nvPr userDrawn="1"/>
          </p:nvSpPr>
          <p:spPr>
            <a:xfrm>
              <a:off x="3249748" y="3655060"/>
              <a:ext cx="7459202" cy="604520"/>
            </a:xfrm>
            <a:prstGeom prst="parallelogram">
              <a:avLst>
                <a:gd name="adj" fmla="val 9603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3200" dirty="0">
                <a:solidFill>
                  <a:srgbClr val="FBFBFB"/>
                </a:solidFill>
                <a:latin typeface="Arial" panose="020B0604020202020204" pitchFamily="34" charset="0"/>
                <a:ea typeface="黑体" panose="02010609060101010101" pitchFamily="49" charset="-122"/>
              </a:endParaRPr>
            </a:p>
          </p:txBody>
        </p:sp>
      </p:grpSp>
      <p:sp>
        <p:nvSpPr>
          <p:cNvPr id="23" name="标题 1"/>
          <p:cNvSpPr>
            <a:spLocks noGrp="1"/>
          </p:cNvSpPr>
          <p:nvPr>
            <p:ph type="title"/>
          </p:nvPr>
        </p:nvSpPr>
        <p:spPr>
          <a:xfrm>
            <a:off x="3250800" y="3654000"/>
            <a:ext cx="7459200" cy="604800"/>
          </a:xfrm>
        </p:spPr>
        <p:txBody>
          <a:bodyPr anchor="ctr" anchorCtr="0">
            <a:noAutofit/>
          </a:bodyPr>
          <a:lstStyle>
            <a:lvl1pPr algn="ctr">
              <a:defRPr sz="3200" b="0">
                <a:solidFill>
                  <a:schemeClr val="bg1"/>
                </a:solidFill>
              </a:defRPr>
            </a:lvl1pPr>
          </a:lstStyle>
          <a:p>
            <a:r>
              <a:rPr lang="zh-CN" altLang="en-US" dirty="0"/>
              <a:t>单击此处编辑母版标题样式</a:t>
            </a:r>
          </a:p>
        </p:txBody>
      </p:sp>
      <p:sp>
        <p:nvSpPr>
          <p:cNvPr id="24" name="日期占位符 3"/>
          <p:cNvSpPr>
            <a:spLocks noGrp="1"/>
          </p:cNvSpPr>
          <p:nvPr>
            <p:ph type="dt" sz="half" idx="10"/>
          </p:nvPr>
        </p:nvSpPr>
        <p:spPr/>
        <p:txBody>
          <a:bodyPr/>
          <a:lstStyle/>
          <a:p>
            <a:fld id="{7D61141C-C3AC-4E26-8E0A-3A317DFB1F2A}" type="datetimeFigureOut">
              <a:rPr lang="zh-CN" altLang="en-US"/>
              <a:t>2025-12-1</a:t>
            </a:fld>
            <a:endParaRPr lang="zh-CN" altLang="en-US"/>
          </a:p>
        </p:txBody>
      </p:sp>
      <p:sp>
        <p:nvSpPr>
          <p:cNvPr id="25" name="页脚占位符 4"/>
          <p:cNvSpPr>
            <a:spLocks noGrp="1"/>
          </p:cNvSpPr>
          <p:nvPr>
            <p:ph type="ftr" sz="quarter" idx="11"/>
          </p:nvPr>
        </p:nvSpPr>
        <p:spPr/>
        <p:txBody>
          <a:bodyPr/>
          <a:lstStyle/>
          <a:p>
            <a:endParaRPr lang="zh-CN" altLang="en-US"/>
          </a:p>
        </p:txBody>
      </p:sp>
      <p:sp>
        <p:nvSpPr>
          <p:cNvPr id="26" name="灯片编号占位符 5"/>
          <p:cNvSpPr>
            <a:spLocks noGrp="1"/>
          </p:cNvSpPr>
          <p:nvPr>
            <p:ph type="sldNum" sz="quarter" idx="12"/>
          </p:nvPr>
        </p:nvSpPr>
        <p:spPr/>
        <p:txBody>
          <a:bodyPr/>
          <a:lstStyle/>
          <a:p>
            <a:fld id="{76D3055B-5BEA-4B5F-A012-D630FB90DD8D}" type="slidenum">
              <a:r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cSld name="两栏内容">
    <p:spTree>
      <p:nvGrpSpPr>
        <p:cNvPr id="1" name=""/>
        <p:cNvGrpSpPr/>
        <p:nvPr/>
      </p:nvGrpSpPr>
      <p:grpSpPr>
        <a:xfrm>
          <a:off x="0" y="0"/>
          <a:ext cx="0" cy="0"/>
          <a:chOff x="0" y="0"/>
          <a:chExt cx="0" cy="0"/>
        </a:xfrm>
      </p:grpSpPr>
      <p:sp>
        <p:nvSpPr>
          <p:cNvPr id="28" name="圆角矩形 7"/>
          <p:cNvSpPr/>
          <p:nvPr/>
        </p:nvSpPr>
        <p:spPr>
          <a:xfrm>
            <a:off x="1092521" y="1561541"/>
            <a:ext cx="4755976" cy="3814762"/>
          </a:xfrm>
          <a:prstGeom prst="roundRect">
            <a:avLst>
              <a:gd name="adj" fmla="val 6395"/>
            </a:avLst>
          </a:prstGeom>
          <a:solidFill>
            <a:srgbClr val="FCFCFC"/>
          </a:solidFill>
          <a:ln w="1016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just">
              <a:lnSpc>
                <a:spcPct val="150000"/>
              </a:lnSpc>
              <a:defRPr/>
            </a:pPr>
            <a:endParaRPr lang="zh-CN" altLang="en-US" dirty="0">
              <a:solidFill>
                <a:srgbClr val="1C1C1C"/>
              </a:solidFill>
              <a:latin typeface="Arial" panose="020B0604020202020204" pitchFamily="34" charset="0"/>
              <a:ea typeface="黑体" panose="02010609060101010101" pitchFamily="49" charset="-122"/>
            </a:endParaRPr>
          </a:p>
        </p:txBody>
      </p:sp>
      <p:sp>
        <p:nvSpPr>
          <p:cNvPr id="29" name="TextBox 7"/>
          <p:cNvSpPr txBox="1"/>
          <p:nvPr/>
        </p:nvSpPr>
        <p:spPr>
          <a:xfrm>
            <a:off x="1441938" y="389013"/>
            <a:ext cx="9355016" cy="511175"/>
          </a:xfrm>
          <a:prstGeom prst="roundRect">
            <a:avLst/>
          </a:prstGeom>
          <a:solidFill>
            <a:schemeClr val="accent1"/>
          </a:solidFill>
          <a:ln w="57150">
            <a:noFill/>
          </a:ln>
        </p:spPr>
        <p:txBody>
          <a:bodyPr wrap="square">
            <a:spAutoFit/>
          </a:bodyPr>
          <a:lstStyle/>
          <a:p>
            <a:pPr algn="ctr">
              <a:defRPr/>
            </a:pPr>
            <a:endParaRPr lang="zh-CN" altLang="en-US" sz="2400" dirty="0">
              <a:solidFill>
                <a:srgbClr val="FBFBFB"/>
              </a:solidFill>
              <a:latin typeface="Arial" panose="020B0604020202020204" pitchFamily="34" charset="0"/>
              <a:ea typeface="黑体" panose="02010609060101010101" pitchFamily="49" charset="-122"/>
            </a:endParaRPr>
          </a:p>
        </p:txBody>
      </p:sp>
      <p:pic>
        <p:nvPicPr>
          <p:cNvPr id="30" name="图片 4"/>
          <p:cNvPicPr>
            <a:picLocks noChangeAspect="1"/>
          </p:cNvPicPr>
          <p:nvPr/>
        </p:nvPicPr>
        <p:blipFill>
          <a:blip r:embed="rId2" cstate="print"/>
          <a:srcRect/>
          <a:stretch>
            <a:fillRect/>
          </a:stretch>
        </p:blipFill>
        <p:spPr bwMode="auto">
          <a:xfrm>
            <a:off x="2407678" y="4842903"/>
            <a:ext cx="2125663" cy="1587500"/>
          </a:xfrm>
          <a:prstGeom prst="rect">
            <a:avLst/>
          </a:prstGeom>
          <a:noFill/>
          <a:ln>
            <a:noFill/>
          </a:ln>
        </p:spPr>
      </p:pic>
      <p:sp>
        <p:nvSpPr>
          <p:cNvPr id="31" name="圆角矩形 10"/>
          <p:cNvSpPr/>
          <p:nvPr/>
        </p:nvSpPr>
        <p:spPr>
          <a:xfrm>
            <a:off x="6332736" y="1561541"/>
            <a:ext cx="4755976" cy="3814762"/>
          </a:xfrm>
          <a:prstGeom prst="roundRect">
            <a:avLst>
              <a:gd name="adj" fmla="val 6395"/>
            </a:avLst>
          </a:prstGeom>
          <a:solidFill>
            <a:srgbClr val="FCFCFC"/>
          </a:solidFill>
          <a:ln w="1016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just">
              <a:lnSpc>
                <a:spcPct val="150000"/>
              </a:lnSpc>
              <a:defRPr/>
            </a:pPr>
            <a:endParaRPr lang="zh-CN" altLang="en-US" dirty="0">
              <a:solidFill>
                <a:srgbClr val="1C1C1C"/>
              </a:solidFill>
              <a:latin typeface="Arial" panose="020B0604020202020204" pitchFamily="34" charset="0"/>
              <a:ea typeface="黑体" panose="02010609060101010101" pitchFamily="49" charset="-122"/>
            </a:endParaRPr>
          </a:p>
        </p:txBody>
      </p:sp>
      <p:pic>
        <p:nvPicPr>
          <p:cNvPr id="32" name="图片 4"/>
          <p:cNvPicPr>
            <a:picLocks noChangeAspect="1"/>
          </p:cNvPicPr>
          <p:nvPr/>
        </p:nvPicPr>
        <p:blipFill>
          <a:blip r:embed="rId2" cstate="print"/>
          <a:srcRect/>
          <a:stretch>
            <a:fillRect/>
          </a:stretch>
        </p:blipFill>
        <p:spPr bwMode="auto">
          <a:xfrm>
            <a:off x="7647893" y="4842903"/>
            <a:ext cx="2125663" cy="1587500"/>
          </a:xfrm>
          <a:prstGeom prst="rect">
            <a:avLst/>
          </a:prstGeom>
          <a:noFill/>
          <a:ln>
            <a:noFill/>
          </a:ln>
        </p:spPr>
      </p:pic>
      <p:sp>
        <p:nvSpPr>
          <p:cNvPr id="33" name="标题 1"/>
          <p:cNvSpPr>
            <a:spLocks noGrp="1"/>
          </p:cNvSpPr>
          <p:nvPr>
            <p:ph type="title"/>
          </p:nvPr>
        </p:nvSpPr>
        <p:spPr>
          <a:xfrm>
            <a:off x="1441938" y="389013"/>
            <a:ext cx="9355016" cy="511176"/>
          </a:xfrm>
        </p:spPr>
        <p:txBody>
          <a:bodyPr anchor="ctr" anchorCtr="0">
            <a:normAutofit/>
          </a:bodyPr>
          <a:lstStyle>
            <a:lvl1pPr algn="ctr">
              <a:defRPr sz="2400" b="0">
                <a:solidFill>
                  <a:schemeClr val="bg1"/>
                </a:solidFill>
              </a:defRPr>
            </a:lvl1pPr>
          </a:lstStyle>
          <a:p>
            <a:r>
              <a:rPr lang="zh-CN" altLang="en-US" dirty="0"/>
              <a:t>单击此处编辑母版标题样式</a:t>
            </a:r>
          </a:p>
        </p:txBody>
      </p:sp>
      <p:sp>
        <p:nvSpPr>
          <p:cNvPr id="34" name="内容占位符 2"/>
          <p:cNvSpPr>
            <a:spLocks noGrp="1"/>
          </p:cNvSpPr>
          <p:nvPr>
            <p:ph sz="half" idx="1" hasCustomPrompt="1"/>
          </p:nvPr>
        </p:nvSpPr>
        <p:spPr>
          <a:xfrm>
            <a:off x="1166377" y="1561541"/>
            <a:ext cx="4603576" cy="3814762"/>
          </a:xfrm>
        </p:spPr>
        <p:txBody>
          <a:bodyPr anchor="ctr" anchorCtr="0">
            <a:normAutofit/>
          </a:bodyPr>
          <a:lstStyle>
            <a:lvl1pPr marL="0" indent="0" algn="ctr">
              <a:spcBef>
                <a:spcPts val="0"/>
              </a:spcBef>
              <a:buFont typeface="Arial" panose="020B0604020202020204" pitchFamily="34" charset="0"/>
              <a:buNone/>
              <a:defRPr sz="2400">
                <a:solidFill>
                  <a:schemeClr val="tx1"/>
                </a:solidFill>
              </a:defRPr>
            </a:lvl1pPr>
            <a:lvl2pPr marL="457200" indent="0" algn="ctr">
              <a:buFont typeface="Arial" panose="020B0604020202020204" pitchFamily="34" charset="0"/>
              <a:buNone/>
              <a:defRPr sz="2000">
                <a:solidFill>
                  <a:schemeClr val="tx1"/>
                </a:solidFill>
              </a:defRPr>
            </a:lvl2pPr>
            <a:lvl3pPr marL="914400" indent="0" algn="ctr">
              <a:buFont typeface="Arial" panose="020B0604020202020204" pitchFamily="34" charset="0"/>
              <a:buNone/>
              <a:defRPr sz="1800">
                <a:solidFill>
                  <a:schemeClr val="tx1"/>
                </a:solidFill>
              </a:defRPr>
            </a:lvl3pPr>
            <a:lvl4pPr marL="1371600" indent="0" algn="ctr">
              <a:buFont typeface="Arial" panose="020B0604020202020204" pitchFamily="34" charset="0"/>
              <a:buNone/>
              <a:defRPr sz="1800">
                <a:solidFill>
                  <a:schemeClr val="tx1"/>
                </a:solidFill>
              </a:defRPr>
            </a:lvl4pPr>
            <a:lvl5pPr marL="1828800" indent="0" algn="ctr">
              <a:buFont typeface="Arial" panose="020B0604020202020204" pitchFamily="34" charset="0"/>
              <a:buNone/>
              <a:defRPr sz="1800">
                <a:solidFill>
                  <a:schemeClr val="tx1"/>
                </a:solidFill>
              </a:defRPr>
            </a:lvl5pPr>
          </a:lstStyle>
          <a:p>
            <a:r>
              <a:rPr lang="zh-CN" altLang="en-US" sz="2400" dirty="0"/>
              <a:t>单击此处编辑文本</a:t>
            </a:r>
            <a:endParaRPr lang="en-US" altLang="zh-CN" sz="2400" dirty="0"/>
          </a:p>
          <a:p>
            <a:pPr lvl="1"/>
            <a:r>
              <a:rPr lang="zh-CN" altLang="en-US" sz="2000" dirty="0"/>
              <a:t>第二级</a:t>
            </a:r>
          </a:p>
          <a:p>
            <a:pPr lvl="2"/>
            <a:r>
              <a:rPr lang="zh-CN" altLang="en-US" sz="1800" dirty="0"/>
              <a:t>第三级</a:t>
            </a:r>
          </a:p>
          <a:p>
            <a:pPr lvl="3"/>
            <a:r>
              <a:rPr lang="zh-CN" altLang="en-US" dirty="0"/>
              <a:t>第四级</a:t>
            </a:r>
          </a:p>
          <a:p>
            <a:pPr lvl="4"/>
            <a:r>
              <a:rPr lang="zh-CN" altLang="en-US" dirty="0"/>
              <a:t>第五级</a:t>
            </a:r>
          </a:p>
        </p:txBody>
      </p:sp>
      <p:sp>
        <p:nvSpPr>
          <p:cNvPr id="35" name="内容占位符 3"/>
          <p:cNvSpPr>
            <a:spLocks noGrp="1"/>
          </p:cNvSpPr>
          <p:nvPr>
            <p:ph sz="half" idx="2" hasCustomPrompt="1"/>
          </p:nvPr>
        </p:nvSpPr>
        <p:spPr>
          <a:xfrm>
            <a:off x="6378456" y="1561541"/>
            <a:ext cx="4679776" cy="3814762"/>
          </a:xfrm>
        </p:spPr>
        <p:txBody>
          <a:bodyPr anchor="ctr" anchorCtr="0">
            <a:normAutofit/>
          </a:bodyPr>
          <a:lstStyle>
            <a:lvl1pPr marL="0" indent="0" algn="ctr">
              <a:spcBef>
                <a:spcPts val="0"/>
              </a:spcBef>
              <a:buFont typeface="Arial" panose="020B0604020202020204" pitchFamily="34" charset="0"/>
              <a:buNone/>
              <a:defRPr sz="2400">
                <a:solidFill>
                  <a:schemeClr val="tx1"/>
                </a:solidFill>
              </a:defRPr>
            </a:lvl1pPr>
            <a:lvl2pPr marL="457200" indent="0" algn="ctr">
              <a:buFont typeface="Arial" panose="020B0604020202020204" pitchFamily="34" charset="0"/>
              <a:buNone/>
              <a:defRPr sz="2000">
                <a:solidFill>
                  <a:schemeClr val="tx1"/>
                </a:solidFill>
              </a:defRPr>
            </a:lvl2pPr>
            <a:lvl3pPr marL="914400" indent="0" algn="ctr">
              <a:buFont typeface="Arial" panose="020B0604020202020204" pitchFamily="34" charset="0"/>
              <a:buNone/>
              <a:defRPr sz="1800">
                <a:solidFill>
                  <a:schemeClr val="tx1"/>
                </a:solidFill>
              </a:defRPr>
            </a:lvl3pPr>
            <a:lvl4pPr marL="1371600" indent="0" algn="ctr">
              <a:buFont typeface="Arial" panose="020B0604020202020204" pitchFamily="34" charset="0"/>
              <a:buNone/>
              <a:defRPr sz="1800">
                <a:solidFill>
                  <a:schemeClr val="tx1"/>
                </a:solidFill>
              </a:defRPr>
            </a:lvl4pPr>
            <a:lvl5pPr marL="1828800" indent="0" algn="ctr">
              <a:buFont typeface="Arial" panose="020B0604020202020204" pitchFamily="34" charset="0"/>
              <a:buNone/>
              <a:defRPr sz="1800">
                <a:solidFill>
                  <a:schemeClr val="tx1"/>
                </a:solidFill>
              </a:defRPr>
            </a:lvl5pPr>
          </a:lstStyle>
          <a:p>
            <a:r>
              <a:rPr lang="zh-CN" altLang="en-US" sz="2400" dirty="0"/>
              <a:t>单击此处编辑文本</a:t>
            </a:r>
            <a:endParaRPr lang="en-US" altLang="zh-CN" sz="2400" dirty="0"/>
          </a:p>
          <a:p>
            <a:pPr lvl="1"/>
            <a:r>
              <a:rPr lang="zh-CN" altLang="en-US" sz="2000" dirty="0"/>
              <a:t>第二级</a:t>
            </a:r>
          </a:p>
          <a:p>
            <a:pPr lvl="2"/>
            <a:r>
              <a:rPr lang="zh-CN" altLang="en-US" sz="1800" dirty="0"/>
              <a:t>第三级</a:t>
            </a:r>
          </a:p>
          <a:p>
            <a:pPr lvl="3"/>
            <a:r>
              <a:rPr lang="zh-CN" altLang="en-US" dirty="0"/>
              <a:t>第四级</a:t>
            </a:r>
          </a:p>
          <a:p>
            <a:pPr lvl="4"/>
            <a:r>
              <a:rPr lang="zh-CN" altLang="en-US" dirty="0"/>
              <a:t>第五级</a:t>
            </a:r>
          </a:p>
        </p:txBody>
      </p:sp>
      <p:sp>
        <p:nvSpPr>
          <p:cNvPr id="36" name="日期占位符 4"/>
          <p:cNvSpPr>
            <a:spLocks noGrp="1"/>
          </p:cNvSpPr>
          <p:nvPr>
            <p:ph type="dt" sz="half" idx="10"/>
          </p:nvPr>
        </p:nvSpPr>
        <p:spPr/>
        <p:txBody>
          <a:bodyPr/>
          <a:lstStyle/>
          <a:p>
            <a:fld id="{7D61141C-C3AC-4E26-8E0A-3A317DFB1F2A}" type="datetimeFigureOut">
              <a:rPr lang="zh-CN" altLang="en-US"/>
              <a:t>2025-12-1</a:t>
            </a:fld>
            <a:endParaRPr lang="zh-CN" altLang="en-US"/>
          </a:p>
        </p:txBody>
      </p:sp>
      <p:sp>
        <p:nvSpPr>
          <p:cNvPr id="37" name="页脚占位符 5"/>
          <p:cNvSpPr>
            <a:spLocks noGrp="1"/>
          </p:cNvSpPr>
          <p:nvPr>
            <p:ph type="ftr" sz="quarter" idx="11"/>
          </p:nvPr>
        </p:nvSpPr>
        <p:spPr/>
        <p:txBody>
          <a:bodyPr/>
          <a:lstStyle/>
          <a:p>
            <a:endParaRPr lang="zh-CN" altLang="en-US"/>
          </a:p>
        </p:txBody>
      </p:sp>
      <p:sp>
        <p:nvSpPr>
          <p:cNvPr id="38" name="灯片编号占位符 6"/>
          <p:cNvSpPr>
            <a:spLocks noGrp="1"/>
          </p:cNvSpPr>
          <p:nvPr>
            <p:ph type="sldNum" sz="quarter" idx="12"/>
          </p:nvPr>
        </p:nvSpPr>
        <p:spPr/>
        <p:txBody>
          <a:bodyPr/>
          <a:lstStyle/>
          <a:p>
            <a:fld id="{76D3055B-5BEA-4B5F-A012-D630FB90DD8D}" type="slidenum">
              <a:r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cSld name="比较">
    <p:spTree>
      <p:nvGrpSpPr>
        <p:cNvPr id="1" name=""/>
        <p:cNvGrpSpPr/>
        <p:nvPr/>
      </p:nvGrpSpPr>
      <p:grpSpPr>
        <a:xfrm>
          <a:off x="0" y="0"/>
          <a:ext cx="0" cy="0"/>
          <a:chOff x="0" y="0"/>
          <a:chExt cx="0" cy="0"/>
        </a:xfrm>
      </p:grpSpPr>
      <p:sp>
        <p:nvSpPr>
          <p:cNvPr id="40" name="标题 1"/>
          <p:cNvSpPr>
            <a:spLocks noGrp="1"/>
          </p:cNvSpPr>
          <p:nvPr>
            <p:ph type="title"/>
          </p:nvPr>
        </p:nvSpPr>
        <p:spPr>
          <a:xfrm>
            <a:off x="839788" y="365125"/>
            <a:ext cx="10515600" cy="1325563"/>
          </a:xfrm>
        </p:spPr>
        <p:txBody>
          <a:bodyPr/>
          <a:lstStyle/>
          <a:p>
            <a:r>
              <a:rPr lang="zh-CN" altLang="en-US" dirty="0"/>
              <a:t>单击此处编辑母版标题样式</a:t>
            </a:r>
          </a:p>
        </p:txBody>
      </p:sp>
      <p:sp>
        <p:nvSpPr>
          <p:cNvPr id="41"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2" name="内容占位符 3"/>
          <p:cNvSpPr>
            <a:spLocks noGrp="1"/>
          </p:cNvSpPr>
          <p:nvPr>
            <p:ph sz="half" idx="2" hasCustomPrompt="1"/>
          </p:nvPr>
        </p:nvSpPr>
        <p:spPr>
          <a:xfrm>
            <a:off x="839788" y="2505075"/>
            <a:ext cx="5157787" cy="3684588"/>
          </a:xfrm>
        </p:spPr>
        <p:txBody>
          <a:bodyPr>
            <a:normAutofit/>
          </a:bodyPr>
          <a:lstStyle>
            <a:lvl1pPr>
              <a:defRPr sz="2400"/>
            </a:lvl1pPr>
            <a:lvl2pPr>
              <a:defRPr sz="2000"/>
            </a:lvl2pPr>
            <a:lvl3pPr>
              <a:defRPr sz="1800"/>
            </a:lvl3pPr>
            <a:lvl4pPr>
              <a:defRPr sz="1800"/>
            </a:lvl4pPr>
            <a:lvl5pPr>
              <a:defRPr sz="1800"/>
            </a:lvl5pPr>
          </a:lstStyle>
          <a:p>
            <a:r>
              <a:rPr lang="zh-CN" altLang="en-US" sz="2400" dirty="0"/>
              <a:t>单击此处编辑文本</a:t>
            </a:r>
            <a:endParaRPr lang="en-US" altLang="zh-CN" sz="2400" dirty="0"/>
          </a:p>
          <a:p>
            <a:pPr lvl="1"/>
            <a:r>
              <a:rPr lang="zh-CN" altLang="en-US" sz="2000" dirty="0"/>
              <a:t>第二级</a:t>
            </a:r>
          </a:p>
          <a:p>
            <a:pPr lvl="2"/>
            <a:r>
              <a:rPr lang="zh-CN" altLang="en-US" sz="1800" dirty="0"/>
              <a:t>第三级</a:t>
            </a:r>
          </a:p>
          <a:p>
            <a:pPr lvl="3"/>
            <a:r>
              <a:rPr lang="zh-CN" altLang="en-US" dirty="0"/>
              <a:t>第四级</a:t>
            </a:r>
          </a:p>
          <a:p>
            <a:pPr lvl="4"/>
            <a:r>
              <a:rPr lang="zh-CN" altLang="en-US" dirty="0"/>
              <a:t>第五级</a:t>
            </a:r>
          </a:p>
        </p:txBody>
      </p:sp>
      <p:sp>
        <p:nvSpPr>
          <p:cNvPr id="43"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44" name="内容占位符 5"/>
          <p:cNvSpPr>
            <a:spLocks noGrp="1"/>
          </p:cNvSpPr>
          <p:nvPr>
            <p:ph sz="quarter" idx="4" hasCustomPrompt="1"/>
          </p:nvPr>
        </p:nvSpPr>
        <p:spPr>
          <a:xfrm>
            <a:off x="6172200" y="2505075"/>
            <a:ext cx="5183188" cy="3684588"/>
          </a:xfrm>
        </p:spPr>
        <p:txBody>
          <a:bodyPr>
            <a:normAutofit/>
          </a:bodyPr>
          <a:lstStyle>
            <a:lvl1pPr>
              <a:defRPr sz="2400"/>
            </a:lvl1pPr>
            <a:lvl2pPr>
              <a:defRPr sz="2000"/>
            </a:lvl2pPr>
            <a:lvl3pPr>
              <a:defRPr sz="1800"/>
            </a:lvl3pPr>
            <a:lvl4pPr>
              <a:defRPr sz="1800"/>
            </a:lvl4pPr>
            <a:lvl5pPr>
              <a:defRPr sz="1800"/>
            </a:lvl5pPr>
          </a:lstStyle>
          <a:p>
            <a:r>
              <a:rPr lang="zh-CN" altLang="en-US" sz="2400" dirty="0"/>
              <a:t>单击此处编辑文本</a:t>
            </a:r>
            <a:endParaRPr lang="en-US" altLang="zh-CN" sz="2400" dirty="0"/>
          </a:p>
          <a:p>
            <a:pPr lvl="1"/>
            <a:r>
              <a:rPr lang="zh-CN" altLang="en-US" sz="2000" dirty="0"/>
              <a:t>第二级</a:t>
            </a:r>
          </a:p>
          <a:p>
            <a:pPr lvl="2"/>
            <a:r>
              <a:rPr lang="zh-CN" altLang="en-US" sz="1800" dirty="0"/>
              <a:t>第三级</a:t>
            </a:r>
          </a:p>
          <a:p>
            <a:pPr lvl="3"/>
            <a:r>
              <a:rPr lang="zh-CN" altLang="en-US" dirty="0"/>
              <a:t>第四级</a:t>
            </a:r>
          </a:p>
          <a:p>
            <a:pPr lvl="4"/>
            <a:r>
              <a:rPr lang="zh-CN" altLang="en-US" dirty="0"/>
              <a:t>第五级</a:t>
            </a:r>
          </a:p>
        </p:txBody>
      </p:sp>
      <p:sp>
        <p:nvSpPr>
          <p:cNvPr id="45" name="矩形 9"/>
          <p:cNvSpPr/>
          <p:nvPr/>
        </p:nvSpPr>
        <p:spPr>
          <a:xfrm>
            <a:off x="0" y="724678"/>
            <a:ext cx="579120" cy="53025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10"/>
          <p:cNvSpPr/>
          <p:nvPr/>
        </p:nvSpPr>
        <p:spPr>
          <a:xfrm>
            <a:off x="629920" y="724678"/>
            <a:ext cx="121920" cy="530255"/>
          </a:xfrm>
          <a:prstGeom prst="rect">
            <a:avLst/>
          </a:prstGeom>
          <a:solidFill>
            <a:srgbClr val="8C8C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日期占位符 6"/>
          <p:cNvSpPr>
            <a:spLocks noGrp="1"/>
          </p:cNvSpPr>
          <p:nvPr>
            <p:ph type="dt" sz="half" idx="10"/>
          </p:nvPr>
        </p:nvSpPr>
        <p:spPr/>
        <p:txBody>
          <a:bodyPr/>
          <a:lstStyle/>
          <a:p>
            <a:fld id="{7D61141C-C3AC-4E26-8E0A-3A317DFB1F2A}" type="datetimeFigureOut">
              <a:rPr lang="zh-CN" altLang="en-US"/>
              <a:t>2025-12-1</a:t>
            </a:fld>
            <a:endParaRPr lang="zh-CN" altLang="en-US"/>
          </a:p>
        </p:txBody>
      </p:sp>
      <p:sp>
        <p:nvSpPr>
          <p:cNvPr id="48" name="页脚占位符 7"/>
          <p:cNvSpPr>
            <a:spLocks noGrp="1"/>
          </p:cNvSpPr>
          <p:nvPr>
            <p:ph type="ftr" sz="quarter" idx="11"/>
          </p:nvPr>
        </p:nvSpPr>
        <p:spPr/>
        <p:txBody>
          <a:bodyPr/>
          <a:lstStyle/>
          <a:p>
            <a:endParaRPr lang="zh-CN" altLang="en-US"/>
          </a:p>
        </p:txBody>
      </p:sp>
      <p:sp>
        <p:nvSpPr>
          <p:cNvPr id="49" name="灯片编号占位符 8"/>
          <p:cNvSpPr>
            <a:spLocks noGrp="1"/>
          </p:cNvSpPr>
          <p:nvPr>
            <p:ph type="sldNum" sz="quarter" idx="12"/>
          </p:nvPr>
        </p:nvSpPr>
        <p:spPr/>
        <p:txBody>
          <a:bodyPr/>
          <a:lstStyle/>
          <a:p>
            <a:fld id="{76D3055B-5BEA-4B5F-A012-D630FB90DD8D}" type="slidenum">
              <a:r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51" name="标题 1"/>
          <p:cNvSpPr>
            <a:spLocks noGrp="1"/>
          </p:cNvSpPr>
          <p:nvPr>
            <p:ph type="title" hasCustomPrompt="1"/>
          </p:nvPr>
        </p:nvSpPr>
        <p:spPr>
          <a:xfrm>
            <a:off x="705600" y="1123200"/>
            <a:ext cx="5770800" cy="2386800"/>
          </a:xfrm>
        </p:spPr>
        <p:txBody>
          <a:bodyPr anchor="b" anchorCtr="0">
            <a:noAutofit/>
          </a:bodyPr>
          <a:lstStyle>
            <a:lvl1pPr>
              <a:defRPr sz="8800">
                <a:solidFill>
                  <a:schemeClr val="bg1"/>
                </a:solidFill>
              </a:defRPr>
            </a:lvl1pPr>
          </a:lstStyle>
          <a:p>
            <a:r>
              <a:rPr lang="zh-CN" altLang="en-US" dirty="0"/>
              <a:t>编辑标题</a:t>
            </a:r>
          </a:p>
        </p:txBody>
      </p:sp>
      <p:sp>
        <p:nvSpPr>
          <p:cNvPr id="52" name="日期占位符 2"/>
          <p:cNvSpPr>
            <a:spLocks noGrp="1"/>
          </p:cNvSpPr>
          <p:nvPr>
            <p:ph type="dt" sz="half" idx="10"/>
          </p:nvPr>
        </p:nvSpPr>
        <p:spPr/>
        <p:txBody>
          <a:bodyPr/>
          <a:lstStyle/>
          <a:p>
            <a:fld id="{7D61141C-C3AC-4E26-8E0A-3A317DFB1F2A}" type="datetimeFigureOut">
              <a:rPr lang="zh-CN" altLang="en-US"/>
              <a:t>2025-12-1</a:t>
            </a:fld>
            <a:endParaRPr lang="zh-CN" altLang="en-US"/>
          </a:p>
        </p:txBody>
      </p:sp>
      <p:sp>
        <p:nvSpPr>
          <p:cNvPr id="53" name="页脚占位符 3"/>
          <p:cNvSpPr>
            <a:spLocks noGrp="1"/>
          </p:cNvSpPr>
          <p:nvPr>
            <p:ph type="ftr" sz="quarter" idx="11"/>
          </p:nvPr>
        </p:nvSpPr>
        <p:spPr/>
        <p:txBody>
          <a:bodyPr/>
          <a:lstStyle/>
          <a:p>
            <a:endParaRPr lang="zh-CN" altLang="en-US"/>
          </a:p>
        </p:txBody>
      </p:sp>
      <p:sp>
        <p:nvSpPr>
          <p:cNvPr id="54" name="灯片编号占位符 4"/>
          <p:cNvSpPr>
            <a:spLocks noGrp="1"/>
          </p:cNvSpPr>
          <p:nvPr>
            <p:ph type="sldNum" sz="quarter" idx="12"/>
          </p:nvPr>
        </p:nvSpPr>
        <p:spPr/>
        <p:txBody>
          <a:bodyPr/>
          <a:lstStyle/>
          <a:p>
            <a:fld id="{76D3055B-5BEA-4B5F-A012-D630FB90DD8D}" type="slidenum">
              <a:r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56" name="日期占位符 1"/>
          <p:cNvSpPr>
            <a:spLocks noGrp="1"/>
          </p:cNvSpPr>
          <p:nvPr>
            <p:ph type="dt" sz="half" idx="10"/>
          </p:nvPr>
        </p:nvSpPr>
        <p:spPr/>
        <p:txBody>
          <a:bodyPr/>
          <a:lstStyle/>
          <a:p>
            <a:fld id="{7D61141C-C3AC-4E26-8E0A-3A317DFB1F2A}" type="datetimeFigureOut">
              <a:rPr lang="zh-CN" altLang="en-US"/>
              <a:t>2025-12-1</a:t>
            </a:fld>
            <a:endParaRPr lang="zh-CN" altLang="en-US"/>
          </a:p>
        </p:txBody>
      </p:sp>
      <p:sp>
        <p:nvSpPr>
          <p:cNvPr id="57" name="页脚占位符 2"/>
          <p:cNvSpPr>
            <a:spLocks noGrp="1"/>
          </p:cNvSpPr>
          <p:nvPr>
            <p:ph type="ftr" sz="quarter" idx="11"/>
          </p:nvPr>
        </p:nvSpPr>
        <p:spPr/>
        <p:txBody>
          <a:bodyPr/>
          <a:lstStyle/>
          <a:p>
            <a:endParaRPr lang="zh-CN" altLang="en-US"/>
          </a:p>
        </p:txBody>
      </p:sp>
      <p:sp>
        <p:nvSpPr>
          <p:cNvPr id="58" name="灯片编号占位符 3"/>
          <p:cNvSpPr>
            <a:spLocks noGrp="1"/>
          </p:cNvSpPr>
          <p:nvPr>
            <p:ph type="sldNum" sz="quarter" idx="12"/>
          </p:nvPr>
        </p:nvSpPr>
        <p:spPr/>
        <p:txBody>
          <a:bodyPr/>
          <a:lstStyle/>
          <a:p>
            <a:fld id="{76D3055B-5BEA-4B5F-A012-D630FB90DD8D}" type="slidenum">
              <a:rPr/>
              <a:t>‹#›</a:t>
            </a:fld>
            <a:endParaRPr lang="zh-CN" altLang="en-US"/>
          </a:p>
        </p:txBody>
      </p:sp>
      <p:sp>
        <p:nvSpPr>
          <p:cNvPr id="59" name="TextBox 4"/>
          <p:cNvSpPr txBox="1"/>
          <p:nvPr userDrawn="1"/>
        </p:nvSpPr>
        <p:spPr>
          <a:xfrm>
            <a:off x="10412972" y="296234"/>
            <a:ext cx="1368152" cy="584775"/>
          </a:xfrm>
          <a:prstGeom prst="rect">
            <a:avLst/>
          </a:prstGeom>
          <a:noFill/>
        </p:spPr>
        <p:txBody>
          <a:bodyPr wrap="square" rtlCol="0">
            <a:spAutoFit/>
          </a:bodyPr>
          <a:lstStyle/>
          <a:p>
            <a:r>
              <a:rPr lang="zh-CN" altLang="en-US" sz="2200" b="1" dirty="0">
                <a:solidFill>
                  <a:schemeClr val="bg1"/>
                </a:solidFill>
                <a:latin typeface="微软雅黑" panose="020B0503020204020204" pitchFamily="34" charset="-122"/>
                <a:ea typeface="微软雅黑" panose="020B0503020204020204" pitchFamily="34" charset="-122"/>
              </a:rPr>
              <a:t>商鼎软件</a:t>
            </a:r>
            <a:endParaRPr lang="en-US" altLang="zh-CN" sz="2200" b="1" dirty="0">
              <a:solidFill>
                <a:schemeClr val="bg1"/>
              </a:solidFill>
              <a:latin typeface="微软雅黑" panose="020B0503020204020204" pitchFamily="34" charset="-122"/>
              <a:ea typeface="微软雅黑" panose="020B0503020204020204" pitchFamily="34" charset="-122"/>
            </a:endParaRPr>
          </a:p>
          <a:p>
            <a:r>
              <a:rPr lang="en-US" altLang="zh-CN" sz="1000" b="1" baseline="0" dirty="0">
                <a:solidFill>
                  <a:schemeClr val="bg1"/>
                </a:solidFill>
                <a:latin typeface="微软雅黑" panose="020B0503020204020204" pitchFamily="34" charset="-122"/>
                <a:ea typeface="微软雅黑" panose="020B0503020204020204" pitchFamily="34" charset="-122"/>
              </a:rPr>
              <a:t>SHANGDINGSOFT</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pic>
        <p:nvPicPr>
          <p:cNvPr id="60" name="Picture 4" descr="C:\Users\ass\Desktop\公司镂空logo(lee).png"/>
          <p:cNvPicPr>
            <a:picLocks noChangeAspect="1" noChangeArrowheads="1"/>
          </p:cNvPicPr>
          <p:nvPr userDrawn="1"/>
        </p:nvPicPr>
        <p:blipFill>
          <a:blip r:embed="rId2" cstate="print"/>
          <a:srcRect/>
          <a:stretch>
            <a:fillRect/>
          </a:stretch>
        </p:blipFill>
        <p:spPr bwMode="auto">
          <a:xfrm>
            <a:off x="9942030" y="379143"/>
            <a:ext cx="454369" cy="454369"/>
          </a:xfrm>
          <a:prstGeom prst="rect">
            <a:avLst/>
          </a:prstGeom>
          <a:noFill/>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cSld name="图片与标题">
    <p:spTree>
      <p:nvGrpSpPr>
        <p:cNvPr id="1" name=""/>
        <p:cNvGrpSpPr/>
        <p:nvPr/>
      </p:nvGrpSpPr>
      <p:grpSpPr>
        <a:xfrm>
          <a:off x="0" y="0"/>
          <a:ext cx="0" cy="0"/>
          <a:chOff x="0" y="0"/>
          <a:chExt cx="0" cy="0"/>
        </a:xfrm>
      </p:grpSpPr>
      <p:sp>
        <p:nvSpPr>
          <p:cNvPr id="62" name="标题 1"/>
          <p:cNvSpPr>
            <a:spLocks noGrp="1"/>
          </p:cNvSpPr>
          <p:nvPr>
            <p:ph type="title" hasCustomPrompt="1"/>
          </p:nvPr>
        </p:nvSpPr>
        <p:spPr>
          <a:xfrm>
            <a:off x="839787" y="457200"/>
            <a:ext cx="4165200" cy="1602000"/>
          </a:xfrm>
        </p:spPr>
        <p:txBody>
          <a:bodyPr anchor="b"/>
          <a:lstStyle>
            <a:lvl1pPr>
              <a:defRPr sz="3200"/>
            </a:lvl1pPr>
          </a:lstStyle>
          <a:p>
            <a:r>
              <a:rPr lang="zh-CN" altLang="en-US" dirty="0"/>
              <a:t>单击此处编辑标题</a:t>
            </a:r>
          </a:p>
        </p:txBody>
      </p:sp>
      <p:sp>
        <p:nvSpPr>
          <p:cNvPr id="63" name="图片占位符 2"/>
          <p:cNvSpPr>
            <a:spLocks noGrp="1"/>
          </p:cNvSpPr>
          <p:nvPr>
            <p:ph type="pic" idx="1"/>
          </p:nvPr>
        </p:nvSpPr>
        <p:spPr>
          <a:xfrm>
            <a:off x="5183188" y="457200"/>
            <a:ext cx="6170400" cy="540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64" name="文本占位符 3"/>
          <p:cNvSpPr>
            <a:spLocks noGrp="1"/>
          </p:cNvSpPr>
          <p:nvPr>
            <p:ph type="body" sz="half" idx="2"/>
          </p:nvPr>
        </p:nvSpPr>
        <p:spPr>
          <a:xfrm>
            <a:off x="839787" y="2057400"/>
            <a:ext cx="4165200" cy="3811588"/>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p>
        </p:txBody>
      </p:sp>
      <p:sp>
        <p:nvSpPr>
          <p:cNvPr id="65" name="日期占位符 4"/>
          <p:cNvSpPr>
            <a:spLocks noGrp="1"/>
          </p:cNvSpPr>
          <p:nvPr>
            <p:ph type="dt" sz="half" idx="10"/>
          </p:nvPr>
        </p:nvSpPr>
        <p:spPr/>
        <p:txBody>
          <a:bodyPr/>
          <a:lstStyle/>
          <a:p>
            <a:fld id="{7D61141C-C3AC-4E26-8E0A-3A317DFB1F2A}" type="datetimeFigureOut">
              <a:rPr lang="zh-CN" altLang="en-US"/>
              <a:t>2025-12-1</a:t>
            </a:fld>
            <a:endParaRPr lang="zh-CN" altLang="en-US"/>
          </a:p>
        </p:txBody>
      </p:sp>
      <p:sp>
        <p:nvSpPr>
          <p:cNvPr id="66" name="页脚占位符 5"/>
          <p:cNvSpPr>
            <a:spLocks noGrp="1"/>
          </p:cNvSpPr>
          <p:nvPr>
            <p:ph type="ftr" sz="quarter" idx="11"/>
          </p:nvPr>
        </p:nvSpPr>
        <p:spPr/>
        <p:txBody>
          <a:bodyPr/>
          <a:lstStyle/>
          <a:p>
            <a:endParaRPr lang="zh-CN" altLang="en-US"/>
          </a:p>
        </p:txBody>
      </p:sp>
      <p:sp>
        <p:nvSpPr>
          <p:cNvPr id="67" name="灯片编号占位符 6"/>
          <p:cNvSpPr>
            <a:spLocks noGrp="1"/>
          </p:cNvSpPr>
          <p:nvPr>
            <p:ph type="sldNum" sz="quarter" idx="12"/>
          </p:nvPr>
        </p:nvSpPr>
        <p:spPr/>
        <p:txBody>
          <a:bodyPr/>
          <a:lstStyle/>
          <a:p>
            <a:fld id="{76D3055B-5BEA-4B5F-A012-D630FB90DD8D}" type="slidenum">
              <a:r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cSld name="垂直排列标题与&#10;文本">
    <p:spTree>
      <p:nvGrpSpPr>
        <p:cNvPr id="1" name=""/>
        <p:cNvGrpSpPr/>
        <p:nvPr/>
      </p:nvGrpSpPr>
      <p:grpSpPr>
        <a:xfrm>
          <a:off x="0" y="0"/>
          <a:ext cx="0" cy="0"/>
          <a:chOff x="0" y="0"/>
          <a:chExt cx="0" cy="0"/>
        </a:xfrm>
      </p:grpSpPr>
      <p:sp>
        <p:nvSpPr>
          <p:cNvPr id="69" name="竖排标题 1"/>
          <p:cNvSpPr>
            <a:spLocks noGrp="1"/>
          </p:cNvSpPr>
          <p:nvPr>
            <p:ph type="title" orient="vert" hasCustomPrompt="1"/>
          </p:nvPr>
        </p:nvSpPr>
        <p:spPr>
          <a:xfrm>
            <a:off x="9509760" y="471805"/>
            <a:ext cx="1844040" cy="5811838"/>
          </a:xfrm>
        </p:spPr>
        <p:txBody>
          <a:bodyPr vert="eaVert"/>
          <a:lstStyle/>
          <a:p>
            <a:r>
              <a:rPr lang="zh-CN" altLang="en-US" dirty="0"/>
              <a:t>单击此处编辑标题</a:t>
            </a:r>
          </a:p>
        </p:txBody>
      </p:sp>
      <p:sp>
        <p:nvSpPr>
          <p:cNvPr id="70" name="竖排文字占位符 2"/>
          <p:cNvSpPr>
            <a:spLocks noGrp="1"/>
          </p:cNvSpPr>
          <p:nvPr>
            <p:ph type="body" orient="vert" idx="1" hasCustomPrompt="1"/>
          </p:nvPr>
        </p:nvSpPr>
        <p:spPr>
          <a:xfrm>
            <a:off x="838200" y="471805"/>
            <a:ext cx="8534400" cy="5811838"/>
          </a:xfrm>
        </p:spPr>
        <p:txBody>
          <a:bodyPr vert="eaVert"/>
          <a:lstStyle>
            <a:lvl1pPr>
              <a:defRPr sz="2400"/>
            </a:lvl1pPr>
            <a:lvl2pPr>
              <a:defRPr sz="2000"/>
            </a:lvl2pPr>
            <a:lvl3pPr>
              <a:defRPr sz="1800"/>
            </a:lvl3pPr>
            <a:lvl4pPr>
              <a:defRPr sz="1800"/>
            </a:lvl4pPr>
            <a:lvl5pPr>
              <a:defRPr sz="1800"/>
            </a:lvl5pPr>
          </a:lstStyle>
          <a:p>
            <a:r>
              <a:rPr lang="zh-CN" altLang="en-US" sz="2400" dirty="0"/>
              <a:t>单击此处编辑文本</a:t>
            </a:r>
            <a:endParaRPr lang="en-US" altLang="zh-CN" sz="2400" dirty="0"/>
          </a:p>
          <a:p>
            <a:pPr lvl="1"/>
            <a:r>
              <a:rPr lang="zh-CN" altLang="en-US" sz="2000" dirty="0"/>
              <a:t>第二级</a:t>
            </a:r>
          </a:p>
          <a:p>
            <a:pPr lvl="2"/>
            <a:r>
              <a:rPr lang="zh-CN" altLang="en-US" sz="1800" dirty="0"/>
              <a:t>第三级</a:t>
            </a:r>
          </a:p>
          <a:p>
            <a:pPr lvl="3"/>
            <a:r>
              <a:rPr lang="zh-CN" altLang="en-US" dirty="0"/>
              <a:t>第四级</a:t>
            </a:r>
          </a:p>
          <a:p>
            <a:pPr lvl="4"/>
            <a:r>
              <a:rPr lang="zh-CN" altLang="en-US" dirty="0"/>
              <a:t>第五级</a:t>
            </a:r>
          </a:p>
        </p:txBody>
      </p:sp>
      <p:sp>
        <p:nvSpPr>
          <p:cNvPr id="71" name="日期占位符 3"/>
          <p:cNvSpPr>
            <a:spLocks noGrp="1"/>
          </p:cNvSpPr>
          <p:nvPr>
            <p:ph type="dt" sz="half" idx="10"/>
          </p:nvPr>
        </p:nvSpPr>
        <p:spPr/>
        <p:txBody>
          <a:bodyPr/>
          <a:lstStyle/>
          <a:p>
            <a:fld id="{7D61141C-C3AC-4E26-8E0A-3A317DFB1F2A}" type="datetimeFigureOut">
              <a:rPr lang="zh-CN" altLang="en-US"/>
              <a:t>2025-12-1</a:t>
            </a:fld>
            <a:endParaRPr lang="zh-CN" altLang="en-US"/>
          </a:p>
        </p:txBody>
      </p:sp>
      <p:sp>
        <p:nvSpPr>
          <p:cNvPr id="72" name="页脚占位符 4"/>
          <p:cNvSpPr>
            <a:spLocks noGrp="1"/>
          </p:cNvSpPr>
          <p:nvPr>
            <p:ph type="ftr" sz="quarter" idx="11"/>
          </p:nvPr>
        </p:nvSpPr>
        <p:spPr/>
        <p:txBody>
          <a:bodyPr/>
          <a:lstStyle/>
          <a:p>
            <a:endParaRPr lang="zh-CN" altLang="en-US"/>
          </a:p>
        </p:txBody>
      </p:sp>
      <p:sp>
        <p:nvSpPr>
          <p:cNvPr id="73" name="灯片编号占位符 5"/>
          <p:cNvSpPr>
            <a:spLocks noGrp="1"/>
          </p:cNvSpPr>
          <p:nvPr>
            <p:ph type="sldNum" sz="quarter" idx="12"/>
          </p:nvPr>
        </p:nvSpPr>
        <p:spPr/>
        <p:txBody>
          <a:bodyPr/>
          <a:lstStyle/>
          <a:p>
            <a:fld id="{76D3055B-5BEA-4B5F-A012-D630FB90DD8D}" type="slidenum">
              <a:r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theme" Target="../theme/theme2.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A3756"/>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r>
              <a:rPr lang="zh-CN" altLang="en-US" sz="2400" dirty="0"/>
              <a:t>单击此处编辑文本</a:t>
            </a:r>
            <a:endParaRPr lang="en-US" altLang="zh-CN" sz="2400" dirty="0"/>
          </a:p>
          <a:p>
            <a:pPr lvl="1"/>
            <a:r>
              <a:rPr lang="zh-CN" altLang="en-US" sz="2000" dirty="0"/>
              <a:t>第二级</a:t>
            </a:r>
          </a:p>
          <a:p>
            <a:pPr lvl="2"/>
            <a:r>
              <a:rPr lang="zh-CN" altLang="en-US" sz="1800"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800" baseline="0">
                <a:solidFill>
                  <a:schemeClr val="tx1">
                    <a:tint val="75000"/>
                  </a:schemeClr>
                </a:solidFill>
              </a:defRPr>
            </a:lvl1pPr>
          </a:lstStyle>
          <a:p>
            <a:fld id="{7D61141C-C3AC-4E26-8E0A-3A317DFB1F2A}" type="datetimeFigureOut">
              <a:rPr lang="zh-CN" altLang="en-US"/>
              <a:t>2025-12-1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800" baseline="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800" baseline="0">
                <a:solidFill>
                  <a:schemeClr val="tx1">
                    <a:tint val="75000"/>
                  </a:schemeClr>
                </a:solidFill>
              </a:defRPr>
            </a:lvl1pPr>
          </a:lstStyle>
          <a:p>
            <a:fld id="{76D3055B-5BEA-4B5F-A012-D630FB90DD8D}" type="slidenum">
              <a:r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b="1" kern="1200">
          <a:solidFill>
            <a:schemeClr val="accent1"/>
          </a:solidFill>
          <a:latin typeface="+mj-lt"/>
          <a:ea typeface="+mj-ea"/>
          <a:cs typeface="+mj-cs"/>
        </a:defRPr>
      </a:lvl1pPr>
    </p:titleStyle>
    <p:bodyStyle>
      <a:lvl1pPr marL="228600" indent="-228600" algn="just" defTabSz="914400" rtl="0" eaLnBrk="1" latinLnBrk="0" hangingPunct="1">
        <a:lnSpc>
          <a:spcPct val="15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just" defTabSz="914400" rtl="0" eaLnBrk="1" latinLnBrk="0" hangingPunct="1">
        <a:lnSpc>
          <a:spcPct val="15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just"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just"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just"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0A3756"/>
        </a:solidFill>
        <a:effectLst/>
      </p:bgPr>
    </p:bg>
    <p:spTree>
      <p:nvGrpSpPr>
        <p:cNvPr id="1" name=""/>
        <p:cNvGrpSpPr/>
        <p:nvPr/>
      </p:nvGrpSpPr>
      <p:grpSpPr>
        <a:xfrm>
          <a:off x="0" y="0"/>
          <a:ext cx="0" cy="0"/>
          <a:chOff x="0" y="0"/>
          <a:chExt cx="0" cy="0"/>
        </a:xfrm>
      </p:grpSpPr>
      <p:sp>
        <p:nvSpPr>
          <p:cNvPr id="8"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9"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r>
              <a:rPr lang="zh-CN" altLang="en-US" sz="2400" dirty="0"/>
              <a:t>单击此处编辑文本</a:t>
            </a:r>
            <a:endParaRPr lang="en-US" altLang="zh-CN" sz="2400" dirty="0"/>
          </a:p>
          <a:p>
            <a:pPr lvl="1"/>
            <a:r>
              <a:rPr lang="zh-CN" altLang="en-US" sz="2000" dirty="0"/>
              <a:t>第二级</a:t>
            </a:r>
          </a:p>
          <a:p>
            <a:pPr lvl="2"/>
            <a:r>
              <a:rPr lang="zh-CN" altLang="en-US" sz="1800" dirty="0"/>
              <a:t>第三级</a:t>
            </a:r>
          </a:p>
          <a:p>
            <a:pPr lvl="3"/>
            <a:r>
              <a:rPr lang="zh-CN" altLang="en-US" dirty="0"/>
              <a:t>第四级</a:t>
            </a:r>
          </a:p>
          <a:p>
            <a:pPr lvl="4"/>
            <a:r>
              <a:rPr lang="zh-CN" altLang="en-US" dirty="0"/>
              <a:t>第五级</a:t>
            </a:r>
          </a:p>
        </p:txBody>
      </p:sp>
      <p:sp>
        <p:nvSpPr>
          <p:cNvPr id="10"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800" baseline="0">
                <a:solidFill>
                  <a:schemeClr val="tx1">
                    <a:tint val="75000"/>
                  </a:schemeClr>
                </a:solidFill>
              </a:defRPr>
            </a:lvl1pPr>
          </a:lstStyle>
          <a:p>
            <a:fld id="{7D61141C-C3AC-4E26-8E0A-3A317DFB1F2A}" type="datetimeFigureOut">
              <a:rPr lang="zh-CN" altLang="en-US"/>
              <a:t>2025-12-1</a:t>
            </a:fld>
            <a:endParaRPr lang="zh-CN" altLang="en-US"/>
          </a:p>
        </p:txBody>
      </p:sp>
      <p:sp>
        <p:nvSpPr>
          <p:cNvPr id="11"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800" baseline="0">
                <a:solidFill>
                  <a:schemeClr val="tx1">
                    <a:tint val="75000"/>
                  </a:schemeClr>
                </a:solidFill>
              </a:defRPr>
            </a:lvl1pPr>
          </a:lstStyle>
          <a:p>
            <a:endParaRPr lang="zh-CN" altLang="en-US"/>
          </a:p>
        </p:txBody>
      </p:sp>
      <p:sp>
        <p:nvSpPr>
          <p:cNvPr id="12"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800" baseline="0">
                <a:solidFill>
                  <a:schemeClr val="tx1">
                    <a:tint val="75000"/>
                  </a:schemeClr>
                </a:solidFill>
              </a:defRPr>
            </a:lvl1pPr>
          </a:lstStyle>
          <a:p>
            <a:fld id="{76D3055B-5BEA-4B5F-A012-D630FB90DD8D}" type="slidenum">
              <a:rPr/>
              <a:t>‹#›</a:t>
            </a:fld>
            <a:endParaRPr lang="zh-CN" altLang="en-US"/>
          </a:p>
        </p:txBody>
      </p:sp>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Lst>
  <p:txStyles>
    <p:titleStyle>
      <a:lvl1pPr algn="l" defTabSz="914400" rtl="0" eaLnBrk="1" latinLnBrk="0" hangingPunct="1">
        <a:lnSpc>
          <a:spcPct val="90000"/>
        </a:lnSpc>
        <a:spcBef>
          <a:spcPct val="0"/>
        </a:spcBef>
        <a:buNone/>
        <a:defRPr sz="4400" b="1" kern="1200">
          <a:solidFill>
            <a:schemeClr val="accent1"/>
          </a:solidFill>
          <a:latin typeface="+mj-lt"/>
          <a:ea typeface="+mj-ea"/>
          <a:cs typeface="+mj-cs"/>
        </a:defRPr>
      </a:lvl1pPr>
    </p:titleStyle>
    <p:bodyStyle>
      <a:lvl1pPr marL="228600" indent="-228600" algn="just" defTabSz="914400" rtl="0" eaLnBrk="1" latinLnBrk="0" hangingPunct="1">
        <a:lnSpc>
          <a:spcPct val="15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just" defTabSz="914400" rtl="0" eaLnBrk="1" latinLnBrk="0" hangingPunct="1">
        <a:lnSpc>
          <a:spcPct val="15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just"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just"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just"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21.png"/></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23.png"/></Relationships>
</file>

<file path=ppt/slides/_rels/slide1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tags" Target="../tags/tag14.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tags" Target="../tags/tag13.xml"/><Relationship Id="rId17" Type="http://schemas.openxmlformats.org/officeDocument/2006/relationships/notesSlide" Target="../notesSlides/notesSlide2.xml"/><Relationship Id="rId2" Type="http://schemas.openxmlformats.org/officeDocument/2006/relationships/tags" Target="../tags/tag3.xml"/><Relationship Id="rId16" Type="http://schemas.openxmlformats.org/officeDocument/2006/relationships/slideLayout" Target="../slideLayouts/slideLayout7.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5" Type="http://schemas.openxmlformats.org/officeDocument/2006/relationships/tags" Target="../tags/tag16.xml"/><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tags" Target="../tags/tag1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7.xml"/><Relationship Id="rId4" Type="http://schemas.openxmlformats.org/officeDocument/2006/relationships/image" Target="../media/image33.png"/></Relationships>
</file>

<file path=ppt/slides/_rels/slide26.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5.png"/><Relationship Id="rId7" Type="http://schemas.openxmlformats.org/officeDocument/2006/relationships/image" Target="../media/image39.png"/><Relationship Id="rId2" Type="http://schemas.openxmlformats.org/officeDocument/2006/relationships/image" Target="../media/image34.png"/><Relationship Id="rId1" Type="http://schemas.openxmlformats.org/officeDocument/2006/relationships/slideLayout" Target="../slideLayouts/slideLayout7.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 Id="rId9" Type="http://schemas.openxmlformats.org/officeDocument/2006/relationships/image" Target="../media/image41.png"/></Relationships>
</file>

<file path=ppt/slides/_rels/slide27.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7.xml"/><Relationship Id="rId5" Type="http://schemas.openxmlformats.org/officeDocument/2006/relationships/image" Target="../media/image45.png"/><Relationship Id="rId4" Type="http://schemas.openxmlformats.org/officeDocument/2006/relationships/image" Target="../media/image44.png"/></Relationships>
</file>

<file path=ppt/slides/_rels/slide2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7.xml"/><Relationship Id="rId4" Type="http://schemas.openxmlformats.org/officeDocument/2006/relationships/image" Target="../media/image48.png"/></Relationships>
</file>

<file path=ppt/slides/_rels/slide29.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7.xml"/></Relationships>
</file>

<file path=ppt/slides/_rels/slide40.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61.png"/><Relationship Id="rId5" Type="http://schemas.openxmlformats.org/officeDocument/2006/relationships/image" Target="../media/image60.png"/><Relationship Id="rId4" Type="http://schemas.openxmlformats.org/officeDocument/2006/relationships/image" Target="../media/image59.pn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pn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image" Target="../media/image83.pn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2" Type="http://schemas.openxmlformats.org/officeDocument/2006/relationships/image" Target="../media/image97.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image" Target="../media/image98.png"/><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2" Type="http://schemas.openxmlformats.org/officeDocument/2006/relationships/image" Target="../media/image100.png"/><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2" Type="http://schemas.openxmlformats.org/officeDocument/2006/relationships/image" Target="../media/image101.png"/><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2" Type="http://schemas.openxmlformats.org/officeDocument/2006/relationships/image" Target="../media/image102.png"/><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2" Type="http://schemas.openxmlformats.org/officeDocument/2006/relationships/image" Target="../media/image103.png"/><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2" Type="http://schemas.openxmlformats.org/officeDocument/2006/relationships/image" Target="../media/image104.png"/><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notesSlide" Target="../notesSlides/notesSlide20.xml"/><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直接连接符 35"/>
          <p:cNvSpPr/>
          <p:nvPr/>
        </p:nvSpPr>
        <p:spPr>
          <a:xfrm>
            <a:off x="2804161" y="3403600"/>
            <a:ext cx="5989955" cy="50800"/>
          </a:xfrm>
          <a:prstGeom prst="line">
            <a:avLst/>
          </a:prstGeom>
          <a:ln w="9525" cap="flat" cmpd="sng">
            <a:solidFill>
              <a:schemeClr val="bg1"/>
            </a:solidFill>
            <a:prstDash val="solid"/>
            <a:round/>
            <a:headEnd type="none" w="med" len="med"/>
            <a:tailEnd type="none" w="med" len="med"/>
          </a:ln>
        </p:spPr>
        <p:txBody>
          <a:bodyPr anchor="t"/>
          <a:lstStyle/>
          <a:p>
            <a:pPr lvl="0" indent="0" eaLnBrk="0" hangingPunct="0"/>
            <a:endParaRPr lang="zh-CN" altLang="en-US">
              <a:latin typeface="Arial" panose="020B0604020202020204" pitchFamily="34" charset="0"/>
              <a:ea typeface="宋体" panose="02010600030101010101" pitchFamily="2" charset="-122"/>
            </a:endParaRPr>
          </a:p>
        </p:txBody>
      </p:sp>
      <p:sp>
        <p:nvSpPr>
          <p:cNvPr id="71" name="直接连接符 36"/>
          <p:cNvSpPr/>
          <p:nvPr/>
        </p:nvSpPr>
        <p:spPr>
          <a:xfrm>
            <a:off x="2802257" y="4582224"/>
            <a:ext cx="5989955" cy="38100"/>
          </a:xfrm>
          <a:prstGeom prst="line">
            <a:avLst/>
          </a:prstGeom>
          <a:ln w="9525" cap="flat" cmpd="sng">
            <a:solidFill>
              <a:schemeClr val="bg1"/>
            </a:solidFill>
            <a:prstDash val="solid"/>
            <a:round/>
            <a:headEnd type="none" w="med" len="med"/>
            <a:tailEnd type="none" w="med" len="med"/>
          </a:ln>
        </p:spPr>
        <p:txBody>
          <a:bodyPr anchor="t"/>
          <a:lstStyle/>
          <a:p>
            <a:pPr lvl="0" indent="0" eaLnBrk="0" hangingPunct="0"/>
            <a:endParaRPr lang="zh-CN" altLang="en-US">
              <a:latin typeface="Arial" panose="020B0604020202020204" pitchFamily="34" charset="0"/>
              <a:ea typeface="宋体" panose="02010600030101010101" pitchFamily="2" charset="-122"/>
            </a:endParaRPr>
          </a:p>
        </p:txBody>
      </p:sp>
      <p:sp>
        <p:nvSpPr>
          <p:cNvPr id="72" name="TextBox 37"/>
          <p:cNvSpPr/>
          <p:nvPr/>
        </p:nvSpPr>
        <p:spPr>
          <a:xfrm>
            <a:off x="2660437" y="3476946"/>
            <a:ext cx="6223000" cy="1066800"/>
          </a:xfrm>
          <a:prstGeom prst="rect">
            <a:avLst/>
          </a:prstGeom>
          <a:noFill/>
          <a:ln w="9525">
            <a:noFill/>
          </a:ln>
        </p:spPr>
        <p:txBody>
          <a:bodyPr wrap="square" anchor="t">
            <a:spAutoFit/>
          </a:bodyPr>
          <a:lstStyle/>
          <a:p>
            <a:pPr lvl="0" indent="0" algn="ctr"/>
            <a:r>
              <a:rPr lang="zh-CN" sz="3200" b="1">
                <a:solidFill>
                  <a:schemeClr val="bg1">
                    <a:alpha val="100000"/>
                  </a:schemeClr>
                </a:solidFill>
                <a:latin typeface="微软雅黑" panose="020B0503020204020204" pitchFamily="34" charset="-122"/>
                <a:ea typeface="微软雅黑" panose="020B0503020204020204" pitchFamily="34" charset="-122"/>
                <a:cs typeface="+mn-cs"/>
                <a:sym typeface="微软雅黑" panose="020B0503020204020204" pitchFamily="34" charset="-122"/>
              </a:rPr>
              <a:t>状态数据采集与分析平台</a:t>
            </a:r>
          </a:p>
          <a:p>
            <a:pPr lvl="0" indent="0" algn="ctr"/>
            <a:r>
              <a:rPr lang="zh-CN" sz="3200" b="1">
                <a:solidFill>
                  <a:schemeClr val="bg1">
                    <a:alpha val="100000"/>
                  </a:schemeClr>
                </a:solidFill>
                <a:latin typeface="微软雅黑" panose="020B0503020204020204" pitchFamily="34" charset="-122"/>
                <a:ea typeface="微软雅黑" panose="020B0503020204020204" pitchFamily="34" charset="-122"/>
                <a:cs typeface="+mn-cs"/>
                <a:sym typeface="微软雅黑" panose="020B0503020204020204" pitchFamily="34" charset="-122"/>
              </a:rPr>
              <a:t>采集培训</a:t>
            </a:r>
          </a:p>
        </p:txBody>
      </p:sp>
      <p:pic>
        <p:nvPicPr>
          <p:cNvPr id="73" name="图片 7" descr="Q]XGS5F3JHO$RFIU~0P1`4O"/>
          <p:cNvPicPr>
            <a:picLocks noChangeAspect="1"/>
          </p:cNvPicPr>
          <p:nvPr/>
        </p:nvPicPr>
        <p:blipFill>
          <a:blip r:embed="rId3"/>
          <a:srcRect l="22430" t="19643" r="25718" b="16137"/>
          <a:stretch>
            <a:fillRect/>
          </a:stretch>
        </p:blipFill>
        <p:spPr>
          <a:xfrm>
            <a:off x="5220971" y="1856740"/>
            <a:ext cx="1155700" cy="1155700"/>
          </a:xfrm>
          <a:prstGeom prst="ellipse">
            <a:avLst/>
          </a:prstGeom>
        </p:spPr>
      </p:pic>
      <p:grpSp>
        <p:nvGrpSpPr>
          <p:cNvPr id="74" name="组合 25"/>
          <p:cNvGrpSpPr/>
          <p:nvPr/>
        </p:nvGrpSpPr>
        <p:grpSpPr>
          <a:xfrm>
            <a:off x="1075546" y="5683450"/>
            <a:ext cx="287337" cy="288925"/>
            <a:chOff x="0" y="0"/>
            <a:chExt cx="288032" cy="288032"/>
          </a:xfrm>
        </p:grpSpPr>
        <p:sp>
          <p:nvSpPr>
            <p:cNvPr id="75" name="椭圆 26"/>
            <p:cNvSpPr/>
            <p:nvPr/>
          </p:nvSpPr>
          <p:spPr>
            <a:xfrm>
              <a:off x="0" y="0"/>
              <a:ext cx="288032" cy="288032"/>
            </a:xfrm>
            <a:prstGeom prst="ellipse">
              <a:avLst/>
            </a:prstGeom>
            <a:noFill/>
            <a:ln w="12700" cap="flat" cmpd="sng">
              <a:solidFill>
                <a:schemeClr val="bg1"/>
              </a:solidFill>
              <a:prstDash val="solid"/>
              <a:round/>
              <a:headEnd type="none" w="med" len="med"/>
              <a:tailEnd type="none" w="med" len="med"/>
            </a:ln>
          </p:spPr>
          <p:txBody>
            <a:bodyPr anchor="ctr"/>
            <a:lstStyle/>
            <a:p>
              <a:pPr lvl="0" indent="0" algn="ctr"/>
              <a:endParaRPr lang="zh-CN" altLang="zh-CN" dirty="0">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grpSp>
          <p:nvGrpSpPr>
            <p:cNvPr id="76" name="组合 27"/>
            <p:cNvGrpSpPr/>
            <p:nvPr/>
          </p:nvGrpSpPr>
          <p:grpSpPr>
            <a:xfrm flipH="1">
              <a:off x="71530" y="105344"/>
              <a:ext cx="144971" cy="77344"/>
              <a:chOff x="0" y="0"/>
              <a:chExt cx="268428" cy="143210"/>
            </a:xfrm>
          </p:grpSpPr>
          <p:sp>
            <p:nvSpPr>
              <p:cNvPr id="77" name="等腰三角形 28"/>
              <p:cNvSpPr/>
              <p:nvPr/>
            </p:nvSpPr>
            <p:spPr>
              <a:xfrm rot="5400000">
                <a:off x="-9876" y="9876"/>
                <a:ext cx="143209" cy="123456"/>
              </a:xfrm>
              <a:prstGeom prst="triangle">
                <a:avLst>
                  <a:gd name="adj" fmla="val 50000"/>
                </a:avLst>
              </a:prstGeom>
              <a:noFill/>
              <a:ln w="12700" cap="flat" cmpd="sng">
                <a:solidFill>
                  <a:schemeClr val="bg1"/>
                </a:solidFill>
                <a:prstDash val="solid"/>
                <a:miter/>
                <a:headEnd type="none" w="med" len="med"/>
                <a:tailEnd type="none" w="med" len="med"/>
              </a:ln>
            </p:spPr>
            <p:txBody>
              <a:bodyPr anchor="ctr"/>
              <a:lstStyle/>
              <a:p>
                <a:pPr lvl="0" indent="0" algn="ctr"/>
                <a:endParaRPr lang="zh-CN" altLang="zh-CN" dirty="0">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78" name="等腰三角形 29"/>
              <p:cNvSpPr/>
              <p:nvPr/>
            </p:nvSpPr>
            <p:spPr>
              <a:xfrm rot="5400000">
                <a:off x="135073" y="9876"/>
                <a:ext cx="143209" cy="123456"/>
              </a:xfrm>
              <a:prstGeom prst="triangle">
                <a:avLst>
                  <a:gd name="adj" fmla="val 50000"/>
                </a:avLst>
              </a:prstGeom>
              <a:noFill/>
              <a:ln w="12700" cap="flat" cmpd="sng">
                <a:solidFill>
                  <a:schemeClr val="bg1"/>
                </a:solidFill>
                <a:prstDash val="solid"/>
                <a:miter/>
                <a:headEnd type="none" w="med" len="med"/>
                <a:tailEnd type="none" w="med" len="med"/>
              </a:ln>
            </p:spPr>
            <p:txBody>
              <a:bodyPr anchor="ctr"/>
              <a:lstStyle/>
              <a:p>
                <a:pPr lvl="0" indent="0" algn="ctr"/>
                <a:endParaRPr lang="zh-CN" altLang="zh-CN" dirty="0">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grpSp>
      </p:grpSp>
      <p:grpSp>
        <p:nvGrpSpPr>
          <p:cNvPr id="79" name="组合 30"/>
          <p:cNvGrpSpPr/>
          <p:nvPr/>
        </p:nvGrpSpPr>
        <p:grpSpPr>
          <a:xfrm>
            <a:off x="2947200" y="5683450"/>
            <a:ext cx="288925" cy="288925"/>
            <a:chOff x="0" y="0"/>
            <a:chExt cx="288032" cy="288032"/>
          </a:xfrm>
        </p:grpSpPr>
        <p:sp>
          <p:nvSpPr>
            <p:cNvPr id="80" name="椭圆 31"/>
            <p:cNvSpPr/>
            <p:nvPr/>
          </p:nvSpPr>
          <p:spPr>
            <a:xfrm>
              <a:off x="0" y="0"/>
              <a:ext cx="288032" cy="288032"/>
            </a:xfrm>
            <a:prstGeom prst="ellipse">
              <a:avLst/>
            </a:prstGeom>
            <a:noFill/>
            <a:ln w="12700" cap="flat" cmpd="sng">
              <a:solidFill>
                <a:schemeClr val="bg1"/>
              </a:solidFill>
              <a:prstDash val="solid"/>
              <a:round/>
              <a:headEnd type="none" w="med" len="med"/>
              <a:tailEnd type="none" w="med" len="med"/>
            </a:ln>
          </p:spPr>
          <p:txBody>
            <a:bodyPr anchor="ctr"/>
            <a:lstStyle/>
            <a:p>
              <a:pPr lvl="0" indent="0" algn="ctr"/>
              <a:endParaRPr lang="zh-CN" altLang="zh-CN" dirty="0">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grpSp>
          <p:nvGrpSpPr>
            <p:cNvPr id="81" name="组合 32"/>
            <p:cNvGrpSpPr/>
            <p:nvPr/>
          </p:nvGrpSpPr>
          <p:grpSpPr>
            <a:xfrm>
              <a:off x="82288" y="105344"/>
              <a:ext cx="144971" cy="77344"/>
              <a:chOff x="0" y="0"/>
              <a:chExt cx="268428" cy="143210"/>
            </a:xfrm>
          </p:grpSpPr>
          <p:sp>
            <p:nvSpPr>
              <p:cNvPr id="82" name="等腰三角形 33"/>
              <p:cNvSpPr/>
              <p:nvPr/>
            </p:nvSpPr>
            <p:spPr>
              <a:xfrm rot="5400000">
                <a:off x="-9876" y="9876"/>
                <a:ext cx="143209" cy="123456"/>
              </a:xfrm>
              <a:prstGeom prst="triangle">
                <a:avLst>
                  <a:gd name="adj" fmla="val 50000"/>
                </a:avLst>
              </a:prstGeom>
              <a:noFill/>
              <a:ln w="12700" cap="flat" cmpd="sng">
                <a:solidFill>
                  <a:schemeClr val="bg1"/>
                </a:solidFill>
                <a:prstDash val="solid"/>
                <a:miter/>
                <a:headEnd type="none" w="med" len="med"/>
                <a:tailEnd type="none" w="med" len="med"/>
              </a:ln>
            </p:spPr>
            <p:txBody>
              <a:bodyPr anchor="ctr"/>
              <a:lstStyle/>
              <a:p>
                <a:pPr lvl="0" indent="0" algn="ctr"/>
                <a:endParaRPr lang="zh-CN" altLang="zh-CN" dirty="0">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83" name="等腰三角形 34"/>
              <p:cNvSpPr/>
              <p:nvPr/>
            </p:nvSpPr>
            <p:spPr>
              <a:xfrm rot="5400000">
                <a:off x="135073" y="9876"/>
                <a:ext cx="143209" cy="123456"/>
              </a:xfrm>
              <a:prstGeom prst="triangle">
                <a:avLst>
                  <a:gd name="adj" fmla="val 50000"/>
                </a:avLst>
              </a:prstGeom>
              <a:noFill/>
              <a:ln w="12700" cap="flat" cmpd="sng">
                <a:solidFill>
                  <a:schemeClr val="bg1"/>
                </a:solidFill>
                <a:prstDash val="solid"/>
                <a:miter/>
                <a:headEnd type="none" w="med" len="med"/>
                <a:tailEnd type="none" w="med" len="med"/>
              </a:ln>
            </p:spPr>
            <p:txBody>
              <a:bodyPr anchor="ctr"/>
              <a:lstStyle/>
              <a:p>
                <a:pPr lvl="0" indent="0" algn="ctr"/>
                <a:endParaRPr lang="zh-CN" altLang="zh-CN" dirty="0">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grpSp>
      </p:grpSp>
      <p:grpSp>
        <p:nvGrpSpPr>
          <p:cNvPr id="84" name="组合 35"/>
          <p:cNvGrpSpPr/>
          <p:nvPr/>
        </p:nvGrpSpPr>
        <p:grpSpPr>
          <a:xfrm>
            <a:off x="1699425" y="5683450"/>
            <a:ext cx="288925" cy="288925"/>
            <a:chOff x="0" y="0"/>
            <a:chExt cx="288032" cy="288032"/>
          </a:xfrm>
        </p:grpSpPr>
        <p:sp>
          <p:nvSpPr>
            <p:cNvPr id="85" name="椭圆 36"/>
            <p:cNvSpPr/>
            <p:nvPr/>
          </p:nvSpPr>
          <p:spPr>
            <a:xfrm>
              <a:off x="0" y="0"/>
              <a:ext cx="288032" cy="288032"/>
            </a:xfrm>
            <a:prstGeom prst="ellipse">
              <a:avLst/>
            </a:prstGeom>
            <a:noFill/>
            <a:ln w="12700" cap="flat" cmpd="sng">
              <a:solidFill>
                <a:schemeClr val="bg1"/>
              </a:solidFill>
              <a:prstDash val="solid"/>
              <a:round/>
              <a:headEnd type="none" w="med" len="med"/>
              <a:tailEnd type="none" w="med" len="med"/>
            </a:ln>
          </p:spPr>
          <p:txBody>
            <a:bodyPr anchor="ctr"/>
            <a:lstStyle/>
            <a:p>
              <a:pPr lvl="0" indent="0" algn="ctr"/>
              <a:endParaRPr lang="zh-CN" altLang="zh-CN" dirty="0">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grpSp>
          <p:nvGrpSpPr>
            <p:cNvPr id="86" name="组合 37"/>
            <p:cNvGrpSpPr/>
            <p:nvPr/>
          </p:nvGrpSpPr>
          <p:grpSpPr>
            <a:xfrm>
              <a:off x="108012" y="97370"/>
              <a:ext cx="72008" cy="108000"/>
              <a:chOff x="0" y="0"/>
              <a:chExt cx="72008" cy="108000"/>
            </a:xfrm>
          </p:grpSpPr>
          <p:sp>
            <p:nvSpPr>
              <p:cNvPr id="87" name="直接连接符 38"/>
              <p:cNvSpPr/>
              <p:nvPr/>
            </p:nvSpPr>
            <p:spPr>
              <a:xfrm>
                <a:off x="0" y="0"/>
                <a:ext cx="1" cy="108000"/>
              </a:xfrm>
              <a:prstGeom prst="line">
                <a:avLst/>
              </a:prstGeom>
              <a:ln w="9525" cap="flat" cmpd="sng">
                <a:solidFill>
                  <a:schemeClr val="bg1"/>
                </a:solidFill>
                <a:prstDash val="solid"/>
                <a:round/>
                <a:headEnd type="none" w="med" len="med"/>
                <a:tailEnd type="none" w="med" len="med"/>
              </a:ln>
            </p:spPr>
            <p:txBody>
              <a:bodyPr anchor="t"/>
              <a:lstStyle/>
              <a:p>
                <a:pPr lvl="0" indent="0" eaLnBrk="0" hangingPunct="0"/>
                <a:endParaRPr lang="zh-CN" altLang="en-US">
                  <a:latin typeface="Arial" panose="020B0604020202020204" pitchFamily="34" charset="0"/>
                  <a:ea typeface="宋体" panose="02010600030101010101" pitchFamily="2" charset="-122"/>
                </a:endParaRPr>
              </a:p>
            </p:txBody>
          </p:sp>
          <p:sp>
            <p:nvSpPr>
              <p:cNvPr id="88" name="直接连接符 39"/>
              <p:cNvSpPr/>
              <p:nvPr/>
            </p:nvSpPr>
            <p:spPr>
              <a:xfrm>
                <a:off x="72008" y="0"/>
                <a:ext cx="1" cy="108000"/>
              </a:xfrm>
              <a:prstGeom prst="line">
                <a:avLst/>
              </a:prstGeom>
              <a:ln w="9525" cap="flat" cmpd="sng">
                <a:solidFill>
                  <a:schemeClr val="bg1"/>
                </a:solidFill>
                <a:prstDash val="solid"/>
                <a:round/>
                <a:headEnd type="none" w="med" len="med"/>
                <a:tailEnd type="none" w="med" len="med"/>
              </a:ln>
            </p:spPr>
            <p:txBody>
              <a:bodyPr anchor="t"/>
              <a:lstStyle/>
              <a:p>
                <a:pPr lvl="0" indent="0" eaLnBrk="0" hangingPunct="0"/>
                <a:endParaRPr lang="zh-CN" altLang="en-US">
                  <a:latin typeface="Arial" panose="020B0604020202020204" pitchFamily="34" charset="0"/>
                  <a:ea typeface="宋体" panose="02010600030101010101" pitchFamily="2" charset="-122"/>
                </a:endParaRPr>
              </a:p>
            </p:txBody>
          </p:sp>
        </p:grpSp>
      </p:grpSp>
      <p:grpSp>
        <p:nvGrpSpPr>
          <p:cNvPr id="89" name="组合 40"/>
          <p:cNvGrpSpPr/>
          <p:nvPr/>
        </p:nvGrpSpPr>
        <p:grpSpPr>
          <a:xfrm>
            <a:off x="2323321" y="5683450"/>
            <a:ext cx="287337" cy="288925"/>
            <a:chOff x="0" y="0"/>
            <a:chExt cx="288032" cy="288032"/>
          </a:xfrm>
        </p:grpSpPr>
        <p:sp>
          <p:nvSpPr>
            <p:cNvPr id="90" name="椭圆 41"/>
            <p:cNvSpPr/>
            <p:nvPr/>
          </p:nvSpPr>
          <p:spPr>
            <a:xfrm>
              <a:off x="0" y="0"/>
              <a:ext cx="288032" cy="288032"/>
            </a:xfrm>
            <a:prstGeom prst="ellipse">
              <a:avLst/>
            </a:prstGeom>
            <a:noFill/>
            <a:ln w="12700" cap="flat" cmpd="sng">
              <a:solidFill>
                <a:schemeClr val="bg1"/>
              </a:solidFill>
              <a:prstDash val="solid"/>
              <a:round/>
              <a:headEnd type="none" w="med" len="med"/>
              <a:tailEnd type="none" w="med" len="med"/>
            </a:ln>
          </p:spPr>
          <p:txBody>
            <a:bodyPr anchor="ctr"/>
            <a:lstStyle/>
            <a:p>
              <a:pPr lvl="0" indent="0" algn="ctr"/>
              <a:endParaRPr lang="zh-CN" altLang="zh-CN" dirty="0">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91" name="矩形 42"/>
            <p:cNvSpPr/>
            <p:nvPr/>
          </p:nvSpPr>
          <p:spPr>
            <a:xfrm>
              <a:off x="86064" y="85549"/>
              <a:ext cx="108000" cy="108000"/>
            </a:xfrm>
            <a:prstGeom prst="rect">
              <a:avLst/>
            </a:prstGeom>
            <a:noFill/>
            <a:ln w="12700" cap="flat" cmpd="sng">
              <a:solidFill>
                <a:schemeClr val="bg1"/>
              </a:solidFill>
              <a:prstDash val="solid"/>
              <a:miter/>
              <a:headEnd type="none" w="med" len="med"/>
              <a:tailEnd type="none" w="med" len="med"/>
            </a:ln>
          </p:spPr>
          <p:txBody>
            <a:bodyPr anchor="ctr"/>
            <a:lstStyle/>
            <a:p>
              <a:pPr lvl="0" indent="0" algn="ctr"/>
              <a:endParaRPr lang="zh-CN" altLang="zh-CN" dirty="0">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13340565" y="6540730"/>
            <a:ext cx="2380623" cy="418093"/>
          </a:xfrm>
          <a:prstGeom prst="rect">
            <a:avLst/>
          </a:prstGeom>
          <a:noFill/>
        </p:spPr>
        <p:txBody>
          <a:bodyPr wrap="square" rtlCol="0">
            <a:noAutofit/>
          </a:bodyPr>
          <a:lstStyle/>
          <a:p>
            <a:endParaRPr lang="zh-CN" altLang="en-US" sz="2000"/>
          </a:p>
        </p:txBody>
      </p:sp>
      <p:sp>
        <p:nvSpPr>
          <p:cNvPr id="48" name="TextBox 7"/>
          <p:cNvSpPr txBox="1"/>
          <p:nvPr/>
        </p:nvSpPr>
        <p:spPr>
          <a:xfrm>
            <a:off x="774065" y="297815"/>
            <a:ext cx="6057265" cy="632460"/>
          </a:xfrm>
          <a:prstGeom prst="rect">
            <a:avLst/>
          </a:prstGeom>
          <a:noFill/>
        </p:spPr>
        <p:txBody>
          <a:bodyPr wrap="square" rtlCol="0">
            <a:noAutofit/>
          </a:bodyPr>
          <a:lstStyle/>
          <a:p>
            <a:pPr algn="l" defTabSz="1219200"/>
            <a:r>
              <a:rPr lang="zh-CN" sz="2400" b="1" dirty="0">
                <a:solidFill>
                  <a:schemeClr val="bg1"/>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cs typeface="+mn-ea"/>
                <a:sym typeface="+mn-lt"/>
              </a:rPr>
              <a:t>填报指南变化</a:t>
            </a:r>
            <a:endParaRPr lang="zh-CN" altLang="en-US" sz="2400" b="1" dirty="0">
              <a:solidFill>
                <a:schemeClr val="bg1"/>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cs typeface="+mn-ea"/>
              <a:sym typeface="+mn-lt"/>
            </a:endParaRPr>
          </a:p>
          <a:p>
            <a:pPr algn="ctr" defTabSz="1219200"/>
            <a:endParaRPr lang="zh-CN" altLang="en-US" sz="2400" b="1" dirty="0">
              <a:solidFill>
                <a:schemeClr val="bg1"/>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cs typeface="+mn-ea"/>
              <a:sym typeface="+mn-lt"/>
            </a:endParaRPr>
          </a:p>
        </p:txBody>
      </p:sp>
      <p:grpSp>
        <p:nvGrpSpPr>
          <p:cNvPr id="2" name="组合 1"/>
          <p:cNvGrpSpPr/>
          <p:nvPr/>
        </p:nvGrpSpPr>
        <p:grpSpPr>
          <a:xfrm rot="10800000">
            <a:off x="216024" y="297707"/>
            <a:ext cx="496570" cy="469265"/>
            <a:chOff x="579120" y="883920"/>
            <a:chExt cx="548640" cy="518160"/>
          </a:xfrm>
        </p:grpSpPr>
        <p:sp>
          <p:nvSpPr>
            <p:cNvPr id="8" name="图文框 7"/>
            <p:cNvSpPr/>
            <p:nvPr/>
          </p:nvSpPr>
          <p:spPr>
            <a:xfrm>
              <a:off x="731520" y="1021080"/>
              <a:ext cx="396240" cy="381000"/>
            </a:xfrm>
            <a:prstGeom prst="frame">
              <a:avLst/>
            </a:prstGeom>
            <a:gradFill>
              <a:gsLst>
                <a:gs pos="0">
                  <a:srgbClr val="C80D14"/>
                </a:gs>
                <a:gs pos="100000">
                  <a:srgbClr val="9F080D"/>
                </a:gs>
              </a:gsLst>
              <a:lin ang="13500000" scaled="0"/>
            </a:gra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黑体" panose="02010609060101010101" pitchFamily="49" charset="-122"/>
                <a:cs typeface="黑体" panose="02010609060101010101" pitchFamily="49" charset="-122"/>
                <a:sym typeface="Arial" panose="020B0604020202020204" pitchFamily="34" charset="0"/>
              </a:endParaRPr>
            </a:p>
          </p:txBody>
        </p:sp>
        <p:sp>
          <p:nvSpPr>
            <p:cNvPr id="10" name="图文框 9"/>
            <p:cNvSpPr/>
            <p:nvPr/>
          </p:nvSpPr>
          <p:spPr>
            <a:xfrm>
              <a:off x="579120" y="883920"/>
              <a:ext cx="396240" cy="381000"/>
            </a:xfrm>
            <a:prstGeom prst="frame">
              <a:avLst/>
            </a:prstGeom>
            <a:gradFill>
              <a:gsLst>
                <a:gs pos="0">
                  <a:srgbClr val="C80D14"/>
                </a:gs>
                <a:gs pos="100000">
                  <a:srgbClr val="9F080D"/>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黑体" panose="02010609060101010101" pitchFamily="49" charset="-122"/>
                <a:cs typeface="黑体" panose="02010609060101010101" pitchFamily="49" charset="-122"/>
                <a:sym typeface="Arial" panose="020B0604020202020204" pitchFamily="34" charset="0"/>
              </a:endParaRPr>
            </a:p>
          </p:txBody>
        </p:sp>
      </p:grpSp>
      <p:sp>
        <p:nvSpPr>
          <p:cNvPr id="9" name="文本框 8"/>
          <p:cNvSpPr txBox="1"/>
          <p:nvPr/>
        </p:nvSpPr>
        <p:spPr>
          <a:xfrm>
            <a:off x="410845" y="812165"/>
            <a:ext cx="11030585" cy="819455"/>
          </a:xfrm>
          <a:prstGeom prst="rect">
            <a:avLst/>
          </a:prstGeom>
          <a:noFill/>
        </p:spPr>
        <p:txBody>
          <a:bodyPr wrap="square" rtlCol="0">
            <a:spAutoFit/>
          </a:bodyPr>
          <a:lstStyle/>
          <a:p>
            <a:pPr indent="0" fontAlgn="auto">
              <a:lnSpc>
                <a:spcPct val="150000"/>
              </a:lnSpc>
            </a:pPr>
            <a:r>
              <a:rPr lang="zh-CN" altLang="en-US" b="1" dirty="0">
                <a:solidFill>
                  <a:schemeClr val="bg1"/>
                </a:solidFill>
                <a:latin typeface="+mn-ea"/>
              </a:rPr>
              <a:t>院校篇采集（新增字段）：</a:t>
            </a:r>
          </a:p>
          <a:p>
            <a:pPr indent="0" fontAlgn="auto">
              <a:lnSpc>
                <a:spcPct val="150000"/>
              </a:lnSpc>
            </a:pPr>
            <a:endParaRPr lang="zh-CN" altLang="en-US" sz="1600" dirty="0">
              <a:solidFill>
                <a:schemeClr val="bg1"/>
              </a:solidFill>
              <a:latin typeface="+mn-ea"/>
            </a:endParaRPr>
          </a:p>
        </p:txBody>
      </p:sp>
      <p:sp>
        <p:nvSpPr>
          <p:cNvPr id="4" name="文本框 3"/>
          <p:cNvSpPr txBox="1"/>
          <p:nvPr/>
        </p:nvSpPr>
        <p:spPr>
          <a:xfrm>
            <a:off x="410845" y="1624330"/>
            <a:ext cx="1075690" cy="337185"/>
          </a:xfrm>
          <a:prstGeom prst="rect">
            <a:avLst/>
          </a:prstGeom>
          <a:noFill/>
        </p:spPr>
        <p:txBody>
          <a:bodyPr wrap="square" rtlCol="0">
            <a:spAutoFit/>
          </a:bodyPr>
          <a:lstStyle/>
          <a:p>
            <a:r>
              <a:rPr lang="en-US" altLang="zh-CN" sz="1600" b="1">
                <a:solidFill>
                  <a:srgbClr val="C00000"/>
                </a:solidFill>
                <a:latin typeface="+mn-ea"/>
                <a:cs typeface="+mn-ea"/>
              </a:rPr>
              <a:t>2024</a:t>
            </a:r>
            <a:r>
              <a:rPr lang="zh-CN" altLang="en-US" sz="1600" b="1">
                <a:solidFill>
                  <a:srgbClr val="C00000"/>
                </a:solidFill>
                <a:latin typeface="+mn-ea"/>
                <a:cs typeface="+mn-ea"/>
              </a:rPr>
              <a:t>年</a:t>
            </a:r>
          </a:p>
        </p:txBody>
      </p:sp>
      <p:sp>
        <p:nvSpPr>
          <p:cNvPr id="14" name="文本框 13"/>
          <p:cNvSpPr txBox="1"/>
          <p:nvPr/>
        </p:nvSpPr>
        <p:spPr>
          <a:xfrm>
            <a:off x="410845" y="2818765"/>
            <a:ext cx="1075690" cy="337185"/>
          </a:xfrm>
          <a:prstGeom prst="rect">
            <a:avLst/>
          </a:prstGeom>
          <a:noFill/>
        </p:spPr>
        <p:txBody>
          <a:bodyPr wrap="square" rtlCol="0">
            <a:spAutoFit/>
          </a:bodyPr>
          <a:lstStyle/>
          <a:p>
            <a:r>
              <a:rPr lang="en-US" altLang="zh-CN" sz="1600" b="1">
                <a:solidFill>
                  <a:srgbClr val="C00000"/>
                </a:solidFill>
                <a:latin typeface="+mn-ea"/>
                <a:cs typeface="+mn-ea"/>
              </a:rPr>
              <a:t>2025</a:t>
            </a:r>
            <a:r>
              <a:rPr lang="zh-CN" altLang="en-US" sz="1600" b="1">
                <a:solidFill>
                  <a:srgbClr val="C00000"/>
                </a:solidFill>
                <a:latin typeface="+mn-ea"/>
                <a:cs typeface="+mn-ea"/>
              </a:rPr>
              <a:t>年</a:t>
            </a:r>
          </a:p>
        </p:txBody>
      </p:sp>
      <p:pic>
        <p:nvPicPr>
          <p:cNvPr id="3" name="图片 2"/>
          <p:cNvPicPr>
            <a:picLocks noChangeAspect="1"/>
          </p:cNvPicPr>
          <p:nvPr/>
        </p:nvPicPr>
        <p:blipFill>
          <a:blip r:embed="rId3"/>
          <a:stretch>
            <a:fillRect/>
          </a:stretch>
        </p:blipFill>
        <p:spPr>
          <a:xfrm>
            <a:off x="1631950" y="5361305"/>
            <a:ext cx="9426575" cy="1496695"/>
          </a:xfrm>
          <a:prstGeom prst="rect">
            <a:avLst/>
          </a:prstGeom>
        </p:spPr>
      </p:pic>
      <p:pic>
        <p:nvPicPr>
          <p:cNvPr id="7" name="图片 6"/>
          <p:cNvPicPr>
            <a:picLocks noChangeAspect="1"/>
          </p:cNvPicPr>
          <p:nvPr/>
        </p:nvPicPr>
        <p:blipFill>
          <a:blip r:embed="rId4"/>
          <a:stretch>
            <a:fillRect/>
          </a:stretch>
        </p:blipFill>
        <p:spPr>
          <a:xfrm>
            <a:off x="2035175" y="3917950"/>
            <a:ext cx="7781925" cy="1318260"/>
          </a:xfrm>
          <a:prstGeom prst="rect">
            <a:avLst/>
          </a:prstGeom>
        </p:spPr>
      </p:pic>
      <p:pic>
        <p:nvPicPr>
          <p:cNvPr id="12" name="图片 11"/>
          <p:cNvPicPr>
            <a:picLocks noChangeAspect="1"/>
          </p:cNvPicPr>
          <p:nvPr/>
        </p:nvPicPr>
        <p:blipFill>
          <a:blip r:embed="rId5"/>
          <a:stretch>
            <a:fillRect/>
          </a:stretch>
        </p:blipFill>
        <p:spPr>
          <a:xfrm>
            <a:off x="2414270" y="1215390"/>
            <a:ext cx="7482840" cy="986790"/>
          </a:xfrm>
          <a:prstGeom prst="rect">
            <a:avLst/>
          </a:prstGeom>
        </p:spPr>
      </p:pic>
      <p:sp>
        <p:nvSpPr>
          <p:cNvPr id="13" name="文本框 12"/>
          <p:cNvSpPr txBox="1"/>
          <p:nvPr/>
        </p:nvSpPr>
        <p:spPr>
          <a:xfrm>
            <a:off x="410845" y="4358005"/>
            <a:ext cx="1075690" cy="337185"/>
          </a:xfrm>
          <a:prstGeom prst="rect">
            <a:avLst/>
          </a:prstGeom>
          <a:noFill/>
        </p:spPr>
        <p:txBody>
          <a:bodyPr wrap="square" rtlCol="0">
            <a:spAutoFit/>
          </a:bodyPr>
          <a:lstStyle/>
          <a:p>
            <a:r>
              <a:rPr lang="en-US" altLang="zh-CN" sz="1600" b="1">
                <a:solidFill>
                  <a:srgbClr val="C00000"/>
                </a:solidFill>
                <a:latin typeface="+mn-ea"/>
                <a:cs typeface="+mn-ea"/>
              </a:rPr>
              <a:t>2024</a:t>
            </a:r>
            <a:r>
              <a:rPr lang="zh-CN" altLang="en-US" sz="1600" b="1">
                <a:solidFill>
                  <a:srgbClr val="C00000"/>
                </a:solidFill>
                <a:latin typeface="+mn-ea"/>
                <a:cs typeface="+mn-ea"/>
              </a:rPr>
              <a:t>年</a:t>
            </a:r>
          </a:p>
        </p:txBody>
      </p:sp>
      <p:sp>
        <p:nvSpPr>
          <p:cNvPr id="15" name="文本框 14"/>
          <p:cNvSpPr txBox="1"/>
          <p:nvPr/>
        </p:nvSpPr>
        <p:spPr>
          <a:xfrm>
            <a:off x="410845" y="5701665"/>
            <a:ext cx="1075690" cy="337185"/>
          </a:xfrm>
          <a:prstGeom prst="rect">
            <a:avLst/>
          </a:prstGeom>
          <a:noFill/>
        </p:spPr>
        <p:txBody>
          <a:bodyPr wrap="square" rtlCol="0">
            <a:spAutoFit/>
          </a:bodyPr>
          <a:lstStyle/>
          <a:p>
            <a:r>
              <a:rPr lang="en-US" altLang="zh-CN" sz="1600" b="1">
                <a:solidFill>
                  <a:srgbClr val="C00000"/>
                </a:solidFill>
                <a:latin typeface="+mn-ea"/>
                <a:cs typeface="+mn-ea"/>
              </a:rPr>
              <a:t>2025</a:t>
            </a:r>
            <a:r>
              <a:rPr lang="zh-CN" altLang="en-US" sz="1600" b="1">
                <a:solidFill>
                  <a:srgbClr val="C00000"/>
                </a:solidFill>
                <a:latin typeface="+mn-ea"/>
                <a:cs typeface="+mn-ea"/>
              </a:rPr>
              <a:t>年</a:t>
            </a:r>
          </a:p>
        </p:txBody>
      </p:sp>
      <p:pic>
        <p:nvPicPr>
          <p:cNvPr id="18" name="图片 17"/>
          <p:cNvPicPr>
            <a:picLocks noChangeAspect="1"/>
          </p:cNvPicPr>
          <p:nvPr/>
        </p:nvPicPr>
        <p:blipFill>
          <a:blip r:embed="rId6"/>
          <a:stretch>
            <a:fillRect/>
          </a:stretch>
        </p:blipFill>
        <p:spPr>
          <a:xfrm>
            <a:off x="1631950" y="2183077"/>
            <a:ext cx="8211867" cy="1672326"/>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07670" y="332740"/>
            <a:ext cx="4064000" cy="460375"/>
          </a:xfrm>
          <a:prstGeom prst="rect">
            <a:avLst/>
          </a:prstGeom>
          <a:noFill/>
        </p:spPr>
        <p:txBody>
          <a:bodyPr wrap="square" rtlCol="0">
            <a:spAutoFit/>
          </a:bodyPr>
          <a:lstStyle/>
          <a:p>
            <a:r>
              <a:rPr lang="zh-CN" altLang="en-US" sz="2400">
                <a:solidFill>
                  <a:schemeClr val="bg1"/>
                </a:solidFill>
              </a:rPr>
              <a:t>专业篇</a:t>
            </a:r>
          </a:p>
        </p:txBody>
      </p:sp>
      <p:pic>
        <p:nvPicPr>
          <p:cNvPr id="2" name="图片 1"/>
          <p:cNvPicPr>
            <a:picLocks noChangeAspect="1"/>
          </p:cNvPicPr>
          <p:nvPr/>
        </p:nvPicPr>
        <p:blipFill>
          <a:blip r:embed="rId2"/>
          <a:stretch>
            <a:fillRect/>
          </a:stretch>
        </p:blipFill>
        <p:spPr>
          <a:xfrm>
            <a:off x="207645" y="1062990"/>
            <a:ext cx="11719560" cy="4599940"/>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07670" y="332740"/>
            <a:ext cx="4064000" cy="460375"/>
          </a:xfrm>
          <a:prstGeom prst="rect">
            <a:avLst/>
          </a:prstGeom>
          <a:noFill/>
        </p:spPr>
        <p:txBody>
          <a:bodyPr wrap="square" rtlCol="0">
            <a:spAutoFit/>
          </a:bodyPr>
          <a:lstStyle/>
          <a:p>
            <a:r>
              <a:rPr lang="zh-CN" altLang="en-US" sz="2400">
                <a:solidFill>
                  <a:schemeClr val="bg1"/>
                </a:solidFill>
              </a:rPr>
              <a:t>专业篇</a:t>
            </a:r>
          </a:p>
        </p:txBody>
      </p:sp>
      <p:pic>
        <p:nvPicPr>
          <p:cNvPr id="4" name="图片 3"/>
          <p:cNvPicPr>
            <a:picLocks noChangeAspect="1"/>
          </p:cNvPicPr>
          <p:nvPr/>
        </p:nvPicPr>
        <p:blipFill>
          <a:blip r:embed="rId2"/>
          <a:stretch>
            <a:fillRect/>
          </a:stretch>
        </p:blipFill>
        <p:spPr>
          <a:xfrm>
            <a:off x="212090" y="1063625"/>
            <a:ext cx="11712575" cy="4535170"/>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07670" y="332740"/>
            <a:ext cx="4064000" cy="460375"/>
          </a:xfrm>
          <a:prstGeom prst="rect">
            <a:avLst/>
          </a:prstGeom>
          <a:noFill/>
        </p:spPr>
        <p:txBody>
          <a:bodyPr wrap="square" rtlCol="0">
            <a:spAutoFit/>
          </a:bodyPr>
          <a:lstStyle/>
          <a:p>
            <a:r>
              <a:rPr lang="zh-CN" altLang="en-US" sz="2400">
                <a:solidFill>
                  <a:schemeClr val="bg1"/>
                </a:solidFill>
              </a:rPr>
              <a:t>专业篇</a:t>
            </a:r>
          </a:p>
        </p:txBody>
      </p:sp>
      <p:pic>
        <p:nvPicPr>
          <p:cNvPr id="2" name="图片 1"/>
          <p:cNvPicPr>
            <a:picLocks noChangeAspect="1"/>
          </p:cNvPicPr>
          <p:nvPr/>
        </p:nvPicPr>
        <p:blipFill>
          <a:blip r:embed="rId2"/>
          <a:stretch>
            <a:fillRect/>
          </a:stretch>
        </p:blipFill>
        <p:spPr>
          <a:xfrm>
            <a:off x="228600" y="1381851"/>
            <a:ext cx="11734800" cy="4641850"/>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13340565" y="6540730"/>
            <a:ext cx="2380623" cy="418093"/>
          </a:xfrm>
          <a:prstGeom prst="rect">
            <a:avLst/>
          </a:prstGeom>
          <a:noFill/>
        </p:spPr>
        <p:txBody>
          <a:bodyPr wrap="square" rtlCol="0">
            <a:noAutofit/>
          </a:bodyPr>
          <a:lstStyle/>
          <a:p>
            <a:endParaRPr lang="zh-CN" altLang="en-US" sz="2000"/>
          </a:p>
        </p:txBody>
      </p:sp>
      <p:sp>
        <p:nvSpPr>
          <p:cNvPr id="48" name="TextBox 7"/>
          <p:cNvSpPr txBox="1"/>
          <p:nvPr/>
        </p:nvSpPr>
        <p:spPr>
          <a:xfrm>
            <a:off x="774065" y="297815"/>
            <a:ext cx="6057265" cy="632460"/>
          </a:xfrm>
          <a:prstGeom prst="rect">
            <a:avLst/>
          </a:prstGeom>
          <a:noFill/>
        </p:spPr>
        <p:txBody>
          <a:bodyPr wrap="square" rtlCol="0">
            <a:noAutofit/>
          </a:bodyPr>
          <a:lstStyle/>
          <a:p>
            <a:pPr algn="l" defTabSz="1219200"/>
            <a:r>
              <a:rPr lang="zh-CN" sz="2400" b="1" dirty="0">
                <a:solidFill>
                  <a:schemeClr val="bg1"/>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cs typeface="+mn-ea"/>
                <a:sym typeface="+mn-lt"/>
              </a:rPr>
              <a:t>填报指南变化</a:t>
            </a:r>
            <a:endParaRPr lang="zh-CN" altLang="en-US" sz="2400" b="1" dirty="0">
              <a:solidFill>
                <a:schemeClr val="bg1"/>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cs typeface="+mn-ea"/>
              <a:sym typeface="+mn-lt"/>
            </a:endParaRPr>
          </a:p>
          <a:p>
            <a:pPr algn="ctr" defTabSz="1219200"/>
            <a:endParaRPr lang="zh-CN" altLang="en-US" sz="2400" b="1" dirty="0">
              <a:solidFill>
                <a:schemeClr val="bg1"/>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cs typeface="+mn-ea"/>
              <a:sym typeface="+mn-lt"/>
            </a:endParaRPr>
          </a:p>
        </p:txBody>
      </p:sp>
      <p:grpSp>
        <p:nvGrpSpPr>
          <p:cNvPr id="2" name="组合 1"/>
          <p:cNvGrpSpPr/>
          <p:nvPr/>
        </p:nvGrpSpPr>
        <p:grpSpPr>
          <a:xfrm rot="10800000">
            <a:off x="216024" y="297707"/>
            <a:ext cx="496570" cy="469265"/>
            <a:chOff x="579120" y="883920"/>
            <a:chExt cx="548640" cy="518160"/>
          </a:xfrm>
        </p:grpSpPr>
        <p:sp>
          <p:nvSpPr>
            <p:cNvPr id="8" name="图文框 7"/>
            <p:cNvSpPr/>
            <p:nvPr/>
          </p:nvSpPr>
          <p:spPr>
            <a:xfrm>
              <a:off x="731520" y="1021080"/>
              <a:ext cx="396240" cy="381000"/>
            </a:xfrm>
            <a:prstGeom prst="frame">
              <a:avLst/>
            </a:prstGeom>
            <a:gradFill>
              <a:gsLst>
                <a:gs pos="0">
                  <a:srgbClr val="C80D14"/>
                </a:gs>
                <a:gs pos="100000">
                  <a:srgbClr val="9F080D"/>
                </a:gs>
              </a:gsLst>
              <a:lin ang="13500000" scaled="0"/>
            </a:gra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黑体" panose="02010609060101010101" pitchFamily="49" charset="-122"/>
                <a:cs typeface="黑体" panose="02010609060101010101" pitchFamily="49" charset="-122"/>
                <a:sym typeface="Arial" panose="020B0604020202020204" pitchFamily="34" charset="0"/>
              </a:endParaRPr>
            </a:p>
          </p:txBody>
        </p:sp>
        <p:sp>
          <p:nvSpPr>
            <p:cNvPr id="10" name="图文框 9"/>
            <p:cNvSpPr/>
            <p:nvPr/>
          </p:nvSpPr>
          <p:spPr>
            <a:xfrm>
              <a:off x="579120" y="883920"/>
              <a:ext cx="396240" cy="381000"/>
            </a:xfrm>
            <a:prstGeom prst="frame">
              <a:avLst/>
            </a:prstGeom>
            <a:gradFill>
              <a:gsLst>
                <a:gs pos="0">
                  <a:srgbClr val="C80D14"/>
                </a:gs>
                <a:gs pos="100000">
                  <a:srgbClr val="9F080D"/>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黑体" panose="02010609060101010101" pitchFamily="49" charset="-122"/>
                <a:cs typeface="黑体" panose="02010609060101010101" pitchFamily="49" charset="-122"/>
                <a:sym typeface="Arial" panose="020B0604020202020204" pitchFamily="34" charset="0"/>
              </a:endParaRPr>
            </a:p>
          </p:txBody>
        </p:sp>
      </p:grpSp>
      <p:sp>
        <p:nvSpPr>
          <p:cNvPr id="9" name="文本框 8"/>
          <p:cNvSpPr txBox="1"/>
          <p:nvPr/>
        </p:nvSpPr>
        <p:spPr>
          <a:xfrm>
            <a:off x="574675" y="767080"/>
            <a:ext cx="11030585" cy="819455"/>
          </a:xfrm>
          <a:prstGeom prst="rect">
            <a:avLst/>
          </a:prstGeom>
          <a:noFill/>
        </p:spPr>
        <p:txBody>
          <a:bodyPr wrap="square" rtlCol="0">
            <a:spAutoFit/>
          </a:bodyPr>
          <a:lstStyle/>
          <a:p>
            <a:pPr indent="0" fontAlgn="auto">
              <a:lnSpc>
                <a:spcPct val="150000"/>
              </a:lnSpc>
            </a:pPr>
            <a:r>
              <a:rPr lang="zh-CN" altLang="en-US" b="1" dirty="0">
                <a:solidFill>
                  <a:schemeClr val="bg1"/>
                </a:solidFill>
                <a:latin typeface="+mn-ea"/>
              </a:rPr>
              <a:t>专业篇采集：新增</a:t>
            </a:r>
            <a:r>
              <a:rPr lang="en-US" altLang="zh-CN" b="1" dirty="0">
                <a:solidFill>
                  <a:schemeClr val="bg1"/>
                </a:solidFill>
                <a:latin typeface="+mn-ea"/>
              </a:rPr>
              <a:t>7-3</a:t>
            </a:r>
            <a:r>
              <a:rPr lang="zh-CN" altLang="en-US" b="1" dirty="0">
                <a:solidFill>
                  <a:schemeClr val="bg1"/>
                </a:solidFill>
                <a:latin typeface="+mn-ea"/>
              </a:rPr>
              <a:t>教学计划表，按学期分条填写（学制</a:t>
            </a:r>
            <a:r>
              <a:rPr lang="en-US" altLang="zh-CN" b="1" dirty="0">
                <a:solidFill>
                  <a:schemeClr val="bg1"/>
                </a:solidFill>
                <a:latin typeface="+mn-ea"/>
              </a:rPr>
              <a:t>4---</a:t>
            </a:r>
            <a:r>
              <a:rPr lang="zh-CN" altLang="en-US" b="1" dirty="0">
                <a:solidFill>
                  <a:schemeClr val="bg1"/>
                </a:solidFill>
                <a:latin typeface="+mn-ea"/>
              </a:rPr>
              <a:t>开课学期可能要填</a:t>
            </a:r>
            <a:r>
              <a:rPr lang="en-US" altLang="zh-CN" b="1" dirty="0">
                <a:solidFill>
                  <a:schemeClr val="bg1"/>
                </a:solidFill>
                <a:latin typeface="+mn-ea"/>
              </a:rPr>
              <a:t>8</a:t>
            </a:r>
            <a:r>
              <a:rPr lang="zh-CN" altLang="en-US" b="1" dirty="0">
                <a:solidFill>
                  <a:schemeClr val="bg1"/>
                </a:solidFill>
                <a:latin typeface="+mn-ea"/>
              </a:rPr>
              <a:t>条数据）</a:t>
            </a:r>
          </a:p>
          <a:p>
            <a:pPr indent="0" fontAlgn="auto">
              <a:lnSpc>
                <a:spcPct val="150000"/>
              </a:lnSpc>
            </a:pPr>
            <a:endParaRPr lang="zh-CN" altLang="en-US" sz="1600" dirty="0">
              <a:solidFill>
                <a:schemeClr val="bg1"/>
              </a:solidFill>
              <a:latin typeface="+mn-ea"/>
            </a:endParaRPr>
          </a:p>
        </p:txBody>
      </p:sp>
      <p:pic>
        <p:nvPicPr>
          <p:cNvPr id="3" name="图片 2"/>
          <p:cNvPicPr>
            <a:picLocks noChangeAspect="1"/>
          </p:cNvPicPr>
          <p:nvPr/>
        </p:nvPicPr>
        <p:blipFill>
          <a:blip r:embed="rId3"/>
          <a:stretch>
            <a:fillRect/>
          </a:stretch>
        </p:blipFill>
        <p:spPr>
          <a:xfrm>
            <a:off x="1352550" y="1217930"/>
            <a:ext cx="9010650" cy="1496695"/>
          </a:xfrm>
          <a:prstGeom prst="rect">
            <a:avLst/>
          </a:prstGeom>
        </p:spPr>
      </p:pic>
      <p:sp>
        <p:nvSpPr>
          <p:cNvPr id="4" name="下箭头 3"/>
          <p:cNvSpPr/>
          <p:nvPr/>
        </p:nvSpPr>
        <p:spPr>
          <a:xfrm>
            <a:off x="5339715" y="2677160"/>
            <a:ext cx="431800" cy="498475"/>
          </a:xfrm>
          <a:prstGeom prst="downArrow">
            <a:avLst/>
          </a:prstGeom>
          <a:solidFill>
            <a:srgbClr val="C00000"/>
          </a:solidFill>
          <a:ln>
            <a:solidFill>
              <a:srgbClr val="C00000"/>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pic>
        <p:nvPicPr>
          <p:cNvPr id="13" name="图片 12"/>
          <p:cNvPicPr>
            <a:picLocks noChangeAspect="1"/>
          </p:cNvPicPr>
          <p:nvPr/>
        </p:nvPicPr>
        <p:blipFill>
          <a:blip r:embed="rId4"/>
          <a:stretch>
            <a:fillRect/>
          </a:stretch>
        </p:blipFill>
        <p:spPr>
          <a:xfrm>
            <a:off x="1673948" y="3411477"/>
            <a:ext cx="8367854" cy="3129253"/>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13340565" y="6540730"/>
            <a:ext cx="2380623" cy="418093"/>
          </a:xfrm>
          <a:prstGeom prst="rect">
            <a:avLst/>
          </a:prstGeom>
          <a:noFill/>
        </p:spPr>
        <p:txBody>
          <a:bodyPr wrap="square" rtlCol="0">
            <a:noAutofit/>
          </a:bodyPr>
          <a:lstStyle/>
          <a:p>
            <a:endParaRPr lang="zh-CN" altLang="en-US" sz="2000"/>
          </a:p>
        </p:txBody>
      </p:sp>
      <p:sp>
        <p:nvSpPr>
          <p:cNvPr id="48" name="TextBox 7"/>
          <p:cNvSpPr txBox="1"/>
          <p:nvPr/>
        </p:nvSpPr>
        <p:spPr>
          <a:xfrm>
            <a:off x="774065" y="297815"/>
            <a:ext cx="6057265" cy="632460"/>
          </a:xfrm>
          <a:prstGeom prst="rect">
            <a:avLst/>
          </a:prstGeom>
          <a:noFill/>
        </p:spPr>
        <p:txBody>
          <a:bodyPr wrap="square" rtlCol="0">
            <a:noAutofit/>
          </a:bodyPr>
          <a:lstStyle/>
          <a:p>
            <a:pPr algn="l" defTabSz="1219200"/>
            <a:r>
              <a:rPr lang="zh-CN" sz="2400" b="1" dirty="0">
                <a:solidFill>
                  <a:schemeClr val="bg1"/>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cs typeface="+mn-ea"/>
                <a:sym typeface="+mn-lt"/>
              </a:rPr>
              <a:t>填报指南变化</a:t>
            </a:r>
            <a:endParaRPr lang="zh-CN" altLang="en-US" sz="2400" b="1" dirty="0">
              <a:solidFill>
                <a:schemeClr val="bg1"/>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cs typeface="+mn-ea"/>
              <a:sym typeface="+mn-lt"/>
            </a:endParaRPr>
          </a:p>
          <a:p>
            <a:pPr algn="ctr" defTabSz="1219200"/>
            <a:endParaRPr lang="zh-CN" altLang="en-US" sz="2400" b="1" dirty="0">
              <a:solidFill>
                <a:schemeClr val="bg1"/>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cs typeface="+mn-ea"/>
              <a:sym typeface="+mn-lt"/>
            </a:endParaRPr>
          </a:p>
        </p:txBody>
      </p:sp>
      <p:grpSp>
        <p:nvGrpSpPr>
          <p:cNvPr id="2" name="组合 1"/>
          <p:cNvGrpSpPr/>
          <p:nvPr/>
        </p:nvGrpSpPr>
        <p:grpSpPr>
          <a:xfrm rot="10800000">
            <a:off x="216024" y="297707"/>
            <a:ext cx="496570" cy="469265"/>
            <a:chOff x="579120" y="883920"/>
            <a:chExt cx="548640" cy="518160"/>
          </a:xfrm>
        </p:grpSpPr>
        <p:sp>
          <p:nvSpPr>
            <p:cNvPr id="8" name="图文框 7"/>
            <p:cNvSpPr/>
            <p:nvPr/>
          </p:nvSpPr>
          <p:spPr>
            <a:xfrm>
              <a:off x="731520" y="1021080"/>
              <a:ext cx="396240" cy="381000"/>
            </a:xfrm>
            <a:prstGeom prst="frame">
              <a:avLst/>
            </a:prstGeom>
            <a:gradFill>
              <a:gsLst>
                <a:gs pos="0">
                  <a:srgbClr val="C80D14"/>
                </a:gs>
                <a:gs pos="100000">
                  <a:srgbClr val="9F080D"/>
                </a:gs>
              </a:gsLst>
              <a:lin ang="13500000" scaled="0"/>
            </a:gra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黑体" panose="02010609060101010101" pitchFamily="49" charset="-122"/>
                <a:cs typeface="黑体" panose="02010609060101010101" pitchFamily="49" charset="-122"/>
                <a:sym typeface="Arial" panose="020B0604020202020204" pitchFamily="34" charset="0"/>
              </a:endParaRPr>
            </a:p>
          </p:txBody>
        </p:sp>
        <p:sp>
          <p:nvSpPr>
            <p:cNvPr id="10" name="图文框 9"/>
            <p:cNvSpPr/>
            <p:nvPr/>
          </p:nvSpPr>
          <p:spPr>
            <a:xfrm>
              <a:off x="579120" y="883920"/>
              <a:ext cx="396240" cy="381000"/>
            </a:xfrm>
            <a:prstGeom prst="frame">
              <a:avLst/>
            </a:prstGeom>
            <a:gradFill>
              <a:gsLst>
                <a:gs pos="0">
                  <a:srgbClr val="C80D14"/>
                </a:gs>
                <a:gs pos="100000">
                  <a:srgbClr val="9F080D"/>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黑体" panose="02010609060101010101" pitchFamily="49" charset="-122"/>
                <a:cs typeface="黑体" panose="02010609060101010101" pitchFamily="49" charset="-122"/>
                <a:sym typeface="Arial" panose="020B0604020202020204" pitchFamily="34" charset="0"/>
              </a:endParaRPr>
            </a:p>
          </p:txBody>
        </p:sp>
      </p:grpSp>
      <p:sp>
        <p:nvSpPr>
          <p:cNvPr id="9" name="文本框 8"/>
          <p:cNvSpPr txBox="1"/>
          <p:nvPr/>
        </p:nvSpPr>
        <p:spPr>
          <a:xfrm>
            <a:off x="574675" y="812165"/>
            <a:ext cx="11030585" cy="819455"/>
          </a:xfrm>
          <a:prstGeom prst="rect">
            <a:avLst/>
          </a:prstGeom>
          <a:noFill/>
        </p:spPr>
        <p:txBody>
          <a:bodyPr wrap="square" rtlCol="0">
            <a:spAutoFit/>
          </a:bodyPr>
          <a:lstStyle/>
          <a:p>
            <a:pPr indent="0" fontAlgn="auto">
              <a:lnSpc>
                <a:spcPct val="150000"/>
              </a:lnSpc>
            </a:pPr>
            <a:r>
              <a:rPr lang="zh-CN" altLang="en-US" b="1" dirty="0">
                <a:solidFill>
                  <a:schemeClr val="bg1"/>
                </a:solidFill>
                <a:latin typeface="+mn-ea"/>
              </a:rPr>
              <a:t>专业篇采集：</a:t>
            </a:r>
          </a:p>
          <a:p>
            <a:pPr indent="0" fontAlgn="auto">
              <a:lnSpc>
                <a:spcPct val="150000"/>
              </a:lnSpc>
            </a:pPr>
            <a:endParaRPr lang="zh-CN" altLang="en-US" sz="1600" b="1" dirty="0">
              <a:solidFill>
                <a:schemeClr val="bg1"/>
              </a:solidFill>
              <a:latin typeface="+mn-ea"/>
            </a:endParaRPr>
          </a:p>
        </p:txBody>
      </p:sp>
      <p:sp>
        <p:nvSpPr>
          <p:cNvPr id="4" name="文本框 3"/>
          <p:cNvSpPr txBox="1"/>
          <p:nvPr/>
        </p:nvSpPr>
        <p:spPr>
          <a:xfrm>
            <a:off x="410845" y="1624330"/>
            <a:ext cx="1075690" cy="337185"/>
          </a:xfrm>
          <a:prstGeom prst="rect">
            <a:avLst/>
          </a:prstGeom>
          <a:noFill/>
        </p:spPr>
        <p:txBody>
          <a:bodyPr wrap="square" rtlCol="0">
            <a:spAutoFit/>
          </a:bodyPr>
          <a:lstStyle/>
          <a:p>
            <a:r>
              <a:rPr lang="en-US" altLang="zh-CN" sz="1600" b="1">
                <a:solidFill>
                  <a:srgbClr val="C00000"/>
                </a:solidFill>
                <a:latin typeface="+mn-ea"/>
                <a:cs typeface="+mn-ea"/>
              </a:rPr>
              <a:t>2024</a:t>
            </a:r>
            <a:r>
              <a:rPr lang="zh-CN" altLang="en-US" sz="1600" b="1">
                <a:solidFill>
                  <a:srgbClr val="C00000"/>
                </a:solidFill>
                <a:latin typeface="+mn-ea"/>
                <a:cs typeface="+mn-ea"/>
              </a:rPr>
              <a:t>年</a:t>
            </a:r>
          </a:p>
        </p:txBody>
      </p:sp>
      <p:sp>
        <p:nvSpPr>
          <p:cNvPr id="14" name="文本框 13"/>
          <p:cNvSpPr txBox="1"/>
          <p:nvPr/>
        </p:nvSpPr>
        <p:spPr>
          <a:xfrm>
            <a:off x="410845" y="3587750"/>
            <a:ext cx="1075690" cy="337185"/>
          </a:xfrm>
          <a:prstGeom prst="rect">
            <a:avLst/>
          </a:prstGeom>
          <a:noFill/>
        </p:spPr>
        <p:txBody>
          <a:bodyPr wrap="square" rtlCol="0">
            <a:spAutoFit/>
          </a:bodyPr>
          <a:lstStyle/>
          <a:p>
            <a:r>
              <a:rPr lang="en-US" altLang="zh-CN" sz="1600" b="1">
                <a:solidFill>
                  <a:srgbClr val="C00000"/>
                </a:solidFill>
                <a:latin typeface="+mn-ea"/>
                <a:cs typeface="+mn-ea"/>
              </a:rPr>
              <a:t>2025</a:t>
            </a:r>
            <a:r>
              <a:rPr lang="zh-CN" altLang="en-US" sz="1600" b="1">
                <a:solidFill>
                  <a:srgbClr val="C00000"/>
                </a:solidFill>
                <a:latin typeface="+mn-ea"/>
                <a:cs typeface="+mn-ea"/>
              </a:rPr>
              <a:t>年</a:t>
            </a:r>
          </a:p>
        </p:txBody>
      </p:sp>
      <p:pic>
        <p:nvPicPr>
          <p:cNvPr id="3" name="图片 2"/>
          <p:cNvPicPr>
            <a:picLocks noChangeAspect="1"/>
          </p:cNvPicPr>
          <p:nvPr/>
        </p:nvPicPr>
        <p:blipFill>
          <a:blip r:embed="rId3"/>
          <a:stretch>
            <a:fillRect/>
          </a:stretch>
        </p:blipFill>
        <p:spPr>
          <a:xfrm>
            <a:off x="1787525" y="1344295"/>
            <a:ext cx="7664450" cy="1399540"/>
          </a:xfrm>
          <a:prstGeom prst="rect">
            <a:avLst/>
          </a:prstGeom>
        </p:spPr>
      </p:pic>
      <p:pic>
        <p:nvPicPr>
          <p:cNvPr id="6" name="图片 5"/>
          <p:cNvPicPr>
            <a:picLocks noChangeAspect="1"/>
          </p:cNvPicPr>
          <p:nvPr/>
        </p:nvPicPr>
        <p:blipFill>
          <a:blip r:embed="rId4"/>
          <a:stretch>
            <a:fillRect/>
          </a:stretch>
        </p:blipFill>
        <p:spPr>
          <a:xfrm>
            <a:off x="1573530" y="2908300"/>
            <a:ext cx="8150225" cy="1695450"/>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07670" y="332740"/>
            <a:ext cx="4064000" cy="460375"/>
          </a:xfrm>
          <a:prstGeom prst="rect">
            <a:avLst/>
          </a:prstGeom>
          <a:noFill/>
        </p:spPr>
        <p:txBody>
          <a:bodyPr wrap="square" rtlCol="0">
            <a:spAutoFit/>
          </a:bodyPr>
          <a:lstStyle/>
          <a:p>
            <a:r>
              <a:rPr lang="zh-CN" altLang="en-US" sz="2400">
                <a:solidFill>
                  <a:schemeClr val="bg1"/>
                </a:solidFill>
              </a:rPr>
              <a:t>学科篇</a:t>
            </a:r>
          </a:p>
        </p:txBody>
      </p:sp>
      <p:pic>
        <p:nvPicPr>
          <p:cNvPr id="5" name="图片 4"/>
          <p:cNvPicPr>
            <a:picLocks noChangeAspect="1"/>
          </p:cNvPicPr>
          <p:nvPr/>
        </p:nvPicPr>
        <p:blipFill>
          <a:blip r:embed="rId2"/>
          <a:stretch>
            <a:fillRect/>
          </a:stretch>
        </p:blipFill>
        <p:spPr>
          <a:xfrm>
            <a:off x="225425" y="1903005"/>
            <a:ext cx="11741150" cy="4699000"/>
          </a:xfrm>
          <a:prstGeom prst="rect">
            <a:avLst/>
          </a:prstGeom>
        </p:spPr>
      </p:pic>
      <p:sp>
        <p:nvSpPr>
          <p:cNvPr id="4" name="文本框 3"/>
          <p:cNvSpPr txBox="1"/>
          <p:nvPr/>
        </p:nvSpPr>
        <p:spPr>
          <a:xfrm>
            <a:off x="620486" y="1163394"/>
            <a:ext cx="6096000" cy="369332"/>
          </a:xfrm>
          <a:prstGeom prst="rect">
            <a:avLst/>
          </a:prstGeom>
          <a:noFill/>
        </p:spPr>
        <p:txBody>
          <a:bodyPr wrap="square">
            <a:spAutoFit/>
          </a:bodyPr>
          <a:lstStyle/>
          <a:p>
            <a:r>
              <a:rPr lang="zh-CN" altLang="en-US" dirty="0">
                <a:solidFill>
                  <a:schemeClr val="bg1"/>
                </a:solidFill>
              </a:rPr>
              <a:t>注意：没有硕士博士点的高校不用填学科篇</a:t>
            </a:r>
            <a:endParaRPr lang="en-US" altLang="zh-CN" dirty="0">
              <a:solidFill>
                <a:schemeClr val="bg1"/>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 name="菱形 1"/>
          <p:cNvSpPr/>
          <p:nvPr/>
        </p:nvSpPr>
        <p:spPr>
          <a:xfrm>
            <a:off x="1849119" y="1689809"/>
            <a:ext cx="2801258" cy="2801258"/>
          </a:xfrm>
          <a:prstGeom prst="diamo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a:r>
              <a:rPr lang="en-US" sz="4000" b="1">
                <a:solidFill>
                  <a:srgbClr val="326A82">
                    <a:alpha val="100000"/>
                  </a:srgbClr>
                </a:solidFill>
                <a:latin typeface="微软雅黑" panose="020B0503020204020204" pitchFamily="34" charset="-122"/>
                <a:ea typeface="微软雅黑" panose="020B0503020204020204" pitchFamily="34" charset="-122"/>
                <a:cs typeface="Arial" panose="020B0604020202020204"/>
              </a:rPr>
              <a:t>02</a:t>
            </a:r>
          </a:p>
        </p:txBody>
      </p:sp>
      <p:sp>
        <p:nvSpPr>
          <p:cNvPr id="232" name="标题 6"/>
          <p:cNvSpPr>
            <a:spLocks noGrp="1"/>
          </p:cNvSpPr>
          <p:nvPr>
            <p:ph type="title"/>
          </p:nvPr>
        </p:nvSpPr>
        <p:spPr>
          <a:solidFill>
            <a:schemeClr val="bg1"/>
          </a:solidFill>
        </p:spPr>
        <p:txBody>
          <a:bodyPr/>
          <a:lstStyle/>
          <a:p>
            <a:r>
              <a:rPr lang="zh-CN" altLang="en-US" b="1" dirty="0">
                <a:solidFill>
                  <a:srgbClr val="326A82"/>
                </a:solidFill>
                <a:latin typeface="微软雅黑" panose="020B0503020204020204" pitchFamily="34" charset="-122"/>
                <a:ea typeface="微软雅黑" panose="020B0503020204020204" pitchFamily="34" charset="-122"/>
                <a:cs typeface="Arial" panose="020B0604020202020204" pitchFamily="34" charset="0"/>
              </a:rPr>
              <a:t>系统流程简介</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 name="文本框 1"/>
          <p:cNvSpPr txBox="1"/>
          <p:nvPr/>
        </p:nvSpPr>
        <p:spPr>
          <a:xfrm>
            <a:off x="838200" y="363855"/>
            <a:ext cx="10515600" cy="962660"/>
          </a:xfrm>
          <a:prstGeom prst="rect">
            <a:avLst/>
          </a:prstGeom>
        </p:spPr>
        <p:txBody>
          <a:bodyPr anchor="ctr" anchorCtr="0">
            <a:normAutofit/>
          </a:bodyPr>
          <a:lstStyle>
            <a:defPPr>
              <a:defRPr lang="zh-CN"/>
            </a:defPPr>
            <a:lvl1pPr algn="ctr">
              <a:lnSpc>
                <a:spcPct val="90000"/>
              </a:lnSpc>
              <a:spcBef>
                <a:spcPct val="0"/>
              </a:spcBef>
              <a:buNone/>
              <a:defRPr sz="4400">
                <a:latin typeface="+mj-lt"/>
                <a:ea typeface="+mj-ea"/>
                <a:cs typeface="+mj-cs"/>
              </a:defRPr>
            </a:lvl1pPr>
          </a:lstStyle>
          <a:p>
            <a:pPr algn="l"/>
            <a:r>
              <a:rPr lang="en-US" altLang="zh-CN" sz="4000" b="1" dirty="0">
                <a:solidFill>
                  <a:schemeClr val="bg1"/>
                </a:solidFill>
                <a:latin typeface="宋体" panose="02010600030101010101" pitchFamily="2" charset="-122"/>
                <a:ea typeface="宋体" panose="02010600030101010101" pitchFamily="2" charset="-122"/>
              </a:rPr>
              <a:t>1</a:t>
            </a:r>
            <a:r>
              <a:rPr lang="zh-CN" altLang="en-US" sz="4000" b="1" dirty="0">
                <a:solidFill>
                  <a:schemeClr val="bg1"/>
                </a:solidFill>
                <a:latin typeface="宋体" panose="02010600030101010101" pitchFamily="2" charset="-122"/>
                <a:ea typeface="宋体" panose="02010600030101010101" pitchFamily="2" charset="-122"/>
              </a:rPr>
              <a:t>）使用流程</a:t>
            </a:r>
          </a:p>
        </p:txBody>
      </p:sp>
      <p:grpSp>
        <p:nvGrpSpPr>
          <p:cNvPr id="2" name="组合 1"/>
          <p:cNvGrpSpPr/>
          <p:nvPr/>
        </p:nvGrpSpPr>
        <p:grpSpPr>
          <a:xfrm>
            <a:off x="8625024" y="2047441"/>
            <a:ext cx="2661285" cy="1454150"/>
            <a:chOff x="8921115" y="2038732"/>
            <a:chExt cx="2661285" cy="1454150"/>
          </a:xfrm>
        </p:grpSpPr>
        <p:sp>
          <p:nvSpPr>
            <p:cNvPr id="236" name="圆角矩形 4"/>
            <p:cNvSpPr/>
            <p:nvPr/>
          </p:nvSpPr>
          <p:spPr>
            <a:xfrm>
              <a:off x="8921115" y="2038732"/>
              <a:ext cx="2661285" cy="1454150"/>
            </a:xfrm>
            <a:prstGeom prst="roundRect">
              <a:avLst/>
            </a:prstGeom>
            <a:gradFill flip="none" rotWithShape="1">
              <a:gsLst>
                <a:gs pos="0">
                  <a:schemeClr val="accent4">
                    <a:lumMod val="67000"/>
                  </a:schemeClr>
                </a:gs>
                <a:gs pos="48000">
                  <a:schemeClr val="accent4">
                    <a:lumMod val="97000"/>
                    <a:lumOff val="3000"/>
                  </a:schemeClr>
                </a:gs>
                <a:gs pos="100000">
                  <a:schemeClr val="accent4">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sp>
          <p:nvSpPr>
            <p:cNvPr id="237" name="文本框 6"/>
            <p:cNvSpPr txBox="1"/>
            <p:nvPr/>
          </p:nvSpPr>
          <p:spPr>
            <a:xfrm>
              <a:off x="9138602" y="2474025"/>
              <a:ext cx="2226310" cy="583565"/>
            </a:xfrm>
            <a:prstGeom prst="rect">
              <a:avLst/>
            </a:prstGeom>
            <a:noFill/>
          </p:spPr>
          <p:txBody>
            <a:bodyPr wrap="none" rtlCol="0">
              <a:spAutoFit/>
            </a:bodyPr>
            <a:lstStyle/>
            <a:p>
              <a:r>
                <a:rPr lang="en-US" altLang="zh-CN" sz="3200" b="1" dirty="0">
                  <a:solidFill>
                    <a:srgbClr val="326A82"/>
                  </a:solidFill>
                  <a:latin typeface="微软雅黑" panose="020B0503020204020204" pitchFamily="34" charset="-122"/>
                  <a:ea typeface="微软雅黑" panose="020B0503020204020204" pitchFamily="34" charset="-122"/>
                  <a:cs typeface="Arial" panose="020B0604020202020204" pitchFamily="34" charset="0"/>
                </a:rPr>
                <a:t>3.</a:t>
              </a:r>
              <a:r>
                <a:rPr lang="zh-CN" altLang="en-US" sz="3200" b="1" dirty="0">
                  <a:solidFill>
                    <a:srgbClr val="326A82"/>
                  </a:solidFill>
                  <a:latin typeface="微软雅黑" panose="020B0503020204020204" pitchFamily="34" charset="-122"/>
                  <a:ea typeface="微软雅黑" panose="020B0503020204020204" pitchFamily="34" charset="-122"/>
                  <a:cs typeface="Arial" panose="020B0604020202020204" pitchFamily="34" charset="0"/>
                </a:rPr>
                <a:t>数据审核</a:t>
              </a:r>
            </a:p>
          </p:txBody>
        </p:sp>
      </p:grpSp>
      <p:grpSp>
        <p:nvGrpSpPr>
          <p:cNvPr id="10" name="组合 9"/>
          <p:cNvGrpSpPr/>
          <p:nvPr/>
        </p:nvGrpSpPr>
        <p:grpSpPr>
          <a:xfrm>
            <a:off x="7262308" y="1892866"/>
            <a:ext cx="1240790" cy="1435100"/>
            <a:chOff x="7384234" y="1849321"/>
            <a:chExt cx="1240790" cy="1435100"/>
          </a:xfrm>
        </p:grpSpPr>
        <p:sp>
          <p:nvSpPr>
            <p:cNvPr id="238" name="文本框 9"/>
            <p:cNvSpPr txBox="1"/>
            <p:nvPr/>
          </p:nvSpPr>
          <p:spPr>
            <a:xfrm>
              <a:off x="7691574" y="1849321"/>
              <a:ext cx="655955" cy="368300"/>
            </a:xfrm>
            <a:prstGeom prst="rect">
              <a:avLst/>
            </a:prstGeom>
            <a:noFill/>
          </p:spPr>
          <p:txBody>
            <a:bodyPr wrap="square" rtlCol="0">
              <a:spAutoFit/>
            </a:bodyPr>
            <a:lstStyle/>
            <a:p>
              <a:r>
                <a:rPr lang="zh-CN" altLang="en-US" b="1" dirty="0">
                  <a:solidFill>
                    <a:schemeClr val="bg1"/>
                  </a:solidFill>
                </a:rPr>
                <a:t>提交</a:t>
              </a:r>
            </a:p>
          </p:txBody>
        </p:sp>
        <p:sp>
          <p:nvSpPr>
            <p:cNvPr id="239" name="文本框 10"/>
            <p:cNvSpPr txBox="1"/>
            <p:nvPr/>
          </p:nvSpPr>
          <p:spPr>
            <a:xfrm>
              <a:off x="7691574" y="2916121"/>
              <a:ext cx="655955" cy="368300"/>
            </a:xfrm>
            <a:prstGeom prst="rect">
              <a:avLst/>
            </a:prstGeom>
            <a:noFill/>
          </p:spPr>
          <p:txBody>
            <a:bodyPr wrap="square" rtlCol="0">
              <a:spAutoFit/>
            </a:bodyPr>
            <a:lstStyle/>
            <a:p>
              <a:r>
                <a:rPr lang="zh-CN" altLang="en-US" b="1" dirty="0">
                  <a:solidFill>
                    <a:schemeClr val="bg1"/>
                  </a:solidFill>
                </a:rPr>
                <a:t>退回</a:t>
              </a:r>
            </a:p>
          </p:txBody>
        </p:sp>
        <p:sp>
          <p:nvSpPr>
            <p:cNvPr id="240" name="左右箭头 11"/>
            <p:cNvSpPr/>
            <p:nvPr/>
          </p:nvSpPr>
          <p:spPr>
            <a:xfrm>
              <a:off x="7384234" y="2160471"/>
              <a:ext cx="1240790" cy="698500"/>
            </a:xfrm>
            <a:prstGeom prst="lef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2"/>
          <p:cNvGrpSpPr/>
          <p:nvPr/>
        </p:nvGrpSpPr>
        <p:grpSpPr>
          <a:xfrm>
            <a:off x="4445454" y="2047441"/>
            <a:ext cx="2661285" cy="1454150"/>
            <a:chOff x="8921115" y="2038732"/>
            <a:chExt cx="2661285" cy="1454150"/>
          </a:xfrm>
        </p:grpSpPr>
        <p:sp>
          <p:nvSpPr>
            <p:cNvPr id="4" name="圆角矩形 4"/>
            <p:cNvSpPr/>
            <p:nvPr/>
          </p:nvSpPr>
          <p:spPr>
            <a:xfrm>
              <a:off x="8921115" y="2038732"/>
              <a:ext cx="2661285" cy="1454150"/>
            </a:xfrm>
            <a:prstGeom prst="roundRect">
              <a:avLst/>
            </a:prstGeom>
            <a:gradFill flip="none" rotWithShape="1">
              <a:gsLst>
                <a:gs pos="0">
                  <a:schemeClr val="accent4">
                    <a:lumMod val="67000"/>
                  </a:schemeClr>
                </a:gs>
                <a:gs pos="48000">
                  <a:schemeClr val="accent4">
                    <a:lumMod val="97000"/>
                    <a:lumOff val="3000"/>
                  </a:schemeClr>
                </a:gs>
                <a:gs pos="100000">
                  <a:schemeClr val="accent4">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sp>
          <p:nvSpPr>
            <p:cNvPr id="5" name="文本框 6"/>
            <p:cNvSpPr txBox="1"/>
            <p:nvPr/>
          </p:nvSpPr>
          <p:spPr>
            <a:xfrm>
              <a:off x="9138602" y="2474025"/>
              <a:ext cx="2196435" cy="584775"/>
            </a:xfrm>
            <a:prstGeom prst="rect">
              <a:avLst/>
            </a:prstGeom>
            <a:noFill/>
          </p:spPr>
          <p:txBody>
            <a:bodyPr wrap="none" rtlCol="0">
              <a:spAutoFit/>
            </a:bodyPr>
            <a:lstStyle/>
            <a:p>
              <a:r>
                <a:rPr lang="en-US" altLang="zh-CN" sz="3200" b="1" dirty="0">
                  <a:solidFill>
                    <a:srgbClr val="326A82"/>
                  </a:solidFill>
                  <a:latin typeface="微软雅黑" panose="020B0503020204020204" pitchFamily="34" charset="-122"/>
                  <a:ea typeface="微软雅黑" panose="020B0503020204020204" pitchFamily="34" charset="-122"/>
                  <a:cs typeface="Arial" panose="020B0604020202020204" pitchFamily="34" charset="0"/>
                </a:rPr>
                <a:t>2.</a:t>
              </a:r>
              <a:r>
                <a:rPr lang="zh-CN" altLang="en-US" sz="3200" b="1" dirty="0">
                  <a:solidFill>
                    <a:srgbClr val="326A82"/>
                  </a:solidFill>
                  <a:latin typeface="微软雅黑" panose="020B0503020204020204" pitchFamily="34" charset="-122"/>
                  <a:ea typeface="微软雅黑" panose="020B0503020204020204" pitchFamily="34" charset="-122"/>
                  <a:cs typeface="Arial" panose="020B0604020202020204" pitchFamily="34" charset="0"/>
                </a:rPr>
                <a:t>数据填报</a:t>
              </a:r>
            </a:p>
          </p:txBody>
        </p:sp>
      </p:grpSp>
      <p:grpSp>
        <p:nvGrpSpPr>
          <p:cNvPr id="6" name="组合 5"/>
          <p:cNvGrpSpPr/>
          <p:nvPr/>
        </p:nvGrpSpPr>
        <p:grpSpPr>
          <a:xfrm>
            <a:off x="1242513" y="2047441"/>
            <a:ext cx="2661285" cy="1454150"/>
            <a:chOff x="8921115" y="2038732"/>
            <a:chExt cx="2661285" cy="1454150"/>
          </a:xfrm>
        </p:grpSpPr>
        <p:sp>
          <p:nvSpPr>
            <p:cNvPr id="7" name="圆角矩形 4"/>
            <p:cNvSpPr/>
            <p:nvPr/>
          </p:nvSpPr>
          <p:spPr>
            <a:xfrm>
              <a:off x="8921115" y="2038732"/>
              <a:ext cx="2661285" cy="1454150"/>
            </a:xfrm>
            <a:prstGeom prst="roundRect">
              <a:avLst/>
            </a:prstGeom>
            <a:gradFill flip="none" rotWithShape="1">
              <a:gsLst>
                <a:gs pos="0">
                  <a:schemeClr val="accent4">
                    <a:lumMod val="67000"/>
                  </a:schemeClr>
                </a:gs>
                <a:gs pos="48000">
                  <a:schemeClr val="accent4">
                    <a:lumMod val="97000"/>
                    <a:lumOff val="3000"/>
                  </a:schemeClr>
                </a:gs>
                <a:gs pos="100000">
                  <a:schemeClr val="accent4">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sp>
          <p:nvSpPr>
            <p:cNvPr id="8" name="文本框 6"/>
            <p:cNvSpPr txBox="1"/>
            <p:nvPr/>
          </p:nvSpPr>
          <p:spPr>
            <a:xfrm>
              <a:off x="9138602" y="2474025"/>
              <a:ext cx="2196435" cy="584775"/>
            </a:xfrm>
            <a:prstGeom prst="rect">
              <a:avLst/>
            </a:prstGeom>
            <a:noFill/>
          </p:spPr>
          <p:txBody>
            <a:bodyPr wrap="none" rtlCol="0">
              <a:spAutoFit/>
            </a:bodyPr>
            <a:lstStyle/>
            <a:p>
              <a:r>
                <a:rPr lang="en-US" altLang="zh-CN" sz="3200" b="1" dirty="0">
                  <a:solidFill>
                    <a:srgbClr val="326A82"/>
                  </a:solidFill>
                  <a:latin typeface="微软雅黑" panose="020B0503020204020204" pitchFamily="34" charset="-122"/>
                  <a:ea typeface="微软雅黑" panose="020B0503020204020204" pitchFamily="34" charset="-122"/>
                  <a:cs typeface="Arial" panose="020B0604020202020204" pitchFamily="34" charset="0"/>
                </a:rPr>
                <a:t>1.</a:t>
              </a:r>
              <a:r>
                <a:rPr lang="zh-CN" altLang="en-US" sz="3200" b="1" dirty="0">
                  <a:solidFill>
                    <a:srgbClr val="326A82"/>
                  </a:solidFill>
                  <a:latin typeface="微软雅黑" panose="020B0503020204020204" pitchFamily="34" charset="-122"/>
                  <a:ea typeface="微软雅黑" panose="020B0503020204020204" pitchFamily="34" charset="-122"/>
                  <a:cs typeface="Arial" panose="020B0604020202020204" pitchFamily="34" charset="0"/>
                </a:rPr>
                <a:t>登录系统</a:t>
              </a:r>
            </a:p>
          </p:txBody>
        </p:sp>
      </p:grpSp>
      <p:sp>
        <p:nvSpPr>
          <p:cNvPr id="9" name="圆角矩形 4"/>
          <p:cNvSpPr/>
          <p:nvPr/>
        </p:nvSpPr>
        <p:spPr>
          <a:xfrm>
            <a:off x="4891541" y="3228904"/>
            <a:ext cx="2661285" cy="1454150"/>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marL="285750" lvl="0" indent="-285750">
              <a:buFont typeface="Arial" panose="020B0604020202020204" pitchFamily="34" charset="0"/>
              <a:buChar char="•"/>
            </a:pPr>
            <a:r>
              <a:rPr lang="zh-CN" altLang="en-US" sz="2000" dirty="0">
                <a:latin typeface="微软雅黑" panose="020B0503020204020204" pitchFamily="34" charset="-122"/>
                <a:ea typeface="微软雅黑" panose="020B0503020204020204" pitchFamily="34" charset="-122"/>
              </a:rPr>
              <a:t>基础数据表</a:t>
            </a:r>
            <a:endParaRPr lang="en-US" altLang="zh-CN" sz="2000" dirty="0">
              <a:latin typeface="微软雅黑" panose="020B0503020204020204" pitchFamily="34" charset="-122"/>
              <a:ea typeface="微软雅黑" panose="020B0503020204020204" pitchFamily="34" charset="-122"/>
            </a:endParaRPr>
          </a:p>
          <a:p>
            <a:pPr marL="285750" lvl="0" indent="-285750">
              <a:buFont typeface="Arial" panose="020B0604020202020204" pitchFamily="34" charset="0"/>
              <a:buChar char="•"/>
            </a:pPr>
            <a:r>
              <a:rPr lang="zh-CN" altLang="en-US" sz="2000" dirty="0">
                <a:latin typeface="微软雅黑" panose="020B0503020204020204" pitchFamily="34" charset="-122"/>
                <a:ea typeface="微软雅黑" panose="020B0503020204020204" pitchFamily="34" charset="-122"/>
              </a:rPr>
              <a:t>其他数据表</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 name="文本框 1"/>
          <p:cNvSpPr txBox="1"/>
          <p:nvPr/>
        </p:nvSpPr>
        <p:spPr>
          <a:xfrm>
            <a:off x="838200" y="363855"/>
            <a:ext cx="10515600" cy="962660"/>
          </a:xfrm>
          <a:prstGeom prst="rect">
            <a:avLst/>
          </a:prstGeom>
        </p:spPr>
        <p:txBody>
          <a:bodyPr anchor="ctr" anchorCtr="0">
            <a:normAutofit/>
          </a:bodyPr>
          <a:lstStyle>
            <a:defPPr>
              <a:defRPr lang="zh-CN"/>
            </a:defPPr>
            <a:lvl1pPr algn="ctr">
              <a:lnSpc>
                <a:spcPct val="90000"/>
              </a:lnSpc>
              <a:spcBef>
                <a:spcPct val="0"/>
              </a:spcBef>
              <a:buNone/>
              <a:defRPr sz="4400">
                <a:latin typeface="+mj-lt"/>
                <a:ea typeface="+mj-ea"/>
                <a:cs typeface="+mj-cs"/>
              </a:defRPr>
            </a:lvl1pPr>
          </a:lstStyle>
          <a:p>
            <a:pPr algn="l"/>
            <a:r>
              <a:rPr lang="en-US" altLang="zh-CN" sz="4000" b="1" dirty="0">
                <a:solidFill>
                  <a:schemeClr val="bg1"/>
                </a:solidFill>
                <a:latin typeface="宋体" panose="02010600030101010101" pitchFamily="2" charset="-122"/>
                <a:ea typeface="宋体" panose="02010600030101010101" pitchFamily="2" charset="-122"/>
              </a:rPr>
              <a:t>2</a:t>
            </a:r>
            <a:r>
              <a:rPr lang="zh-CN" altLang="en-US" sz="4000" b="1" dirty="0">
                <a:solidFill>
                  <a:schemeClr val="bg1"/>
                </a:solidFill>
                <a:latin typeface="宋体" panose="02010600030101010101" pitchFamily="2" charset="-122"/>
                <a:ea typeface="宋体" panose="02010600030101010101" pitchFamily="2" charset="-122"/>
              </a:rPr>
              <a:t>）系统登录方式</a:t>
            </a:r>
          </a:p>
        </p:txBody>
      </p:sp>
      <p:sp>
        <p:nvSpPr>
          <p:cNvPr id="243" name="文本框 6"/>
          <p:cNvSpPr txBox="1"/>
          <p:nvPr/>
        </p:nvSpPr>
        <p:spPr>
          <a:xfrm>
            <a:off x="1016000" y="1326515"/>
            <a:ext cx="10414000" cy="398780"/>
          </a:xfrm>
          <a:prstGeom prst="rect">
            <a:avLst/>
          </a:prstGeom>
          <a:noFill/>
        </p:spPr>
        <p:txBody>
          <a:bodyPr wrap="square" rtlCol="0">
            <a:spAutoFit/>
          </a:bodyPr>
          <a:lstStyle/>
          <a:p>
            <a:r>
              <a:rPr lang="en-US" sz="2000" b="1" dirty="0">
                <a:solidFill>
                  <a:srgbClr val="FF0000">
                    <a:alpha val="100000"/>
                  </a:srgbClr>
                </a:solidFill>
                <a:latin typeface="微软雅黑" panose="020B0503020204020204" pitchFamily="34" charset="-122"/>
                <a:ea typeface="微软雅黑" panose="020B0503020204020204" pitchFamily="34" charset="-122"/>
                <a:cs typeface="Arial" panose="020B0604020202020204"/>
              </a:rPr>
              <a:t>1.</a:t>
            </a:r>
            <a:r>
              <a:rPr lang="zh-CN" sz="2000" b="1" dirty="0">
                <a:solidFill>
                  <a:srgbClr val="FF0000">
                    <a:alpha val="100000"/>
                  </a:srgbClr>
                </a:solidFill>
                <a:latin typeface="微软雅黑" panose="020B0503020204020204" pitchFamily="34" charset="-122"/>
                <a:ea typeface="微软雅黑" panose="020B0503020204020204" pitchFamily="34" charset="-122"/>
                <a:cs typeface="Arial" panose="020B0604020202020204"/>
              </a:rPr>
              <a:t>系统访问：</a:t>
            </a:r>
            <a:r>
              <a:rPr lang="en-US" altLang="zh-CN" sz="2000" b="1" dirty="0">
                <a:solidFill>
                  <a:srgbClr val="FF0000">
                    <a:alpha val="100000"/>
                  </a:srgbClr>
                </a:solidFill>
                <a:latin typeface="微软雅黑" panose="020B0503020204020204" pitchFamily="34" charset="-122"/>
                <a:ea typeface="微软雅黑" panose="020B0503020204020204" pitchFamily="34" charset="-122"/>
                <a:cs typeface="Arial" panose="020B0604020202020204"/>
                <a:sym typeface="+mn-ea"/>
              </a:rPr>
              <a:t>http://10.10.34.5</a:t>
            </a:r>
            <a:endParaRPr lang="zh-CN" sz="2000" b="1" dirty="0">
              <a:solidFill>
                <a:srgbClr val="FF0000">
                  <a:alpha val="100000"/>
                </a:srgbClr>
              </a:solidFill>
              <a:latin typeface="微软雅黑" panose="020B0503020204020204" pitchFamily="34" charset="-122"/>
              <a:ea typeface="微软雅黑" panose="020B0503020204020204" pitchFamily="34" charset="-122"/>
              <a:cs typeface="Arial" panose="020B0604020202020204"/>
            </a:endParaRPr>
          </a:p>
        </p:txBody>
      </p:sp>
      <p:pic>
        <p:nvPicPr>
          <p:cNvPr id="3" name="图片 2"/>
          <p:cNvPicPr>
            <a:picLocks noChangeAspect="1"/>
          </p:cNvPicPr>
          <p:nvPr/>
        </p:nvPicPr>
        <p:blipFill>
          <a:blip r:embed="rId2"/>
          <a:stretch>
            <a:fillRect/>
          </a:stretch>
        </p:blipFill>
        <p:spPr>
          <a:xfrm>
            <a:off x="1584960" y="1958933"/>
            <a:ext cx="9022080" cy="4452149"/>
          </a:xfrm>
          <a:prstGeom prst="rect">
            <a:avLst/>
          </a:prstGeom>
        </p:spPr>
      </p:pic>
    </p:spTree>
  </p:cSld>
  <p:clrMapOvr>
    <a:masterClrMapping/>
  </p:clrMapOvr>
  <p:timing>
    <p:tnLst>
      <p:par>
        <p:cTn id="1" dur="indefinite" restart="never" nodeType="tmRoot">
          <p:childTnLst>
            <p:seq concurrent="0"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43"/>
                                        </p:tgtEl>
                                        <p:attrNameLst>
                                          <p:attrName>style.visibility</p:attrName>
                                        </p:attrNameLst>
                                      </p:cBhvr>
                                      <p:to>
                                        <p:strVal val="visible"/>
                                      </p:to>
                                    </p:set>
                                    <p:animEffect transition="in" filter="fade">
                                      <p:cBhvr>
                                        <p:cTn id="7" dur="1000"/>
                                        <p:tgtEl>
                                          <p:spTgt spid="243"/>
                                        </p:tgtEl>
                                      </p:cBhvr>
                                    </p:animEffect>
                                    <p:anim calcmode="lin" valueType="num">
                                      <p:cBhvr>
                                        <p:cTn id="8" dur="1000" fill="hold"/>
                                        <p:tgtEl>
                                          <p:spTgt spid="243"/>
                                        </p:tgtEl>
                                        <p:attrNameLst>
                                          <p:attrName>ppt_x</p:attrName>
                                        </p:attrNameLst>
                                      </p:cBhvr>
                                      <p:tavLst>
                                        <p:tav tm="0">
                                          <p:val>
                                            <p:strVal val="#ppt_x"/>
                                          </p:val>
                                        </p:tav>
                                        <p:tav tm="100000">
                                          <p:val>
                                            <p:strVal val="#ppt_x"/>
                                          </p:val>
                                        </p:tav>
                                      </p:tavLst>
                                    </p:anim>
                                    <p:anim calcmode="lin" valueType="num">
                                      <p:cBhvr>
                                        <p:cTn id="9" dur="1000" fill="hold"/>
                                        <p:tgtEl>
                                          <p:spTgt spid="2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cond evt="onPrev" delay="0"/>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 name="矩形 13"/>
          <p:cNvSpPr/>
          <p:nvPr>
            <p:custDataLst>
              <p:tags r:id="rId1"/>
            </p:custDataLst>
          </p:nvPr>
        </p:nvSpPr>
        <p:spPr bwMode="auto">
          <a:xfrm>
            <a:off x="6526179" y="2065274"/>
            <a:ext cx="3292953" cy="489600"/>
          </a:xfrm>
          <a:prstGeom prst="rect">
            <a:avLst/>
          </a:prstGeom>
          <a:noFill/>
          <a:ln>
            <a:solidFill>
              <a:srgbClr val="FBFBFB"/>
            </a:solidFill>
          </a:ln>
          <a:effectLst/>
        </p:spPr>
        <p:txBody>
          <a:bodyPr vert="horz" wrap="square" lIns="91440" tIns="45720" rIns="91440" bIns="45720" numCol="1" rtlCol="0" anchor="ctr" anchorCtr="0" compatLnSpc="1">
            <a:normAutofit/>
          </a:bodyPr>
          <a:lstStyle/>
          <a:p>
            <a:pPr algn="ctr">
              <a:spcBef>
                <a:spcPct val="50000"/>
              </a:spcBef>
              <a:spcAft>
                <a:spcPct val="0"/>
              </a:spcAft>
            </a:pPr>
            <a:r>
              <a:rPr lang="zh-CN" b="1">
                <a:solidFill>
                  <a:srgbClr val="FBFBFB">
                    <a:alpha val="100000"/>
                  </a:srgbClr>
                </a:solidFill>
              </a:rPr>
              <a:t>最新版本变化</a:t>
            </a:r>
          </a:p>
        </p:txBody>
      </p:sp>
      <p:sp>
        <p:nvSpPr>
          <p:cNvPr id="141" name="矩形 11"/>
          <p:cNvSpPr/>
          <p:nvPr>
            <p:custDataLst>
              <p:tags r:id="rId2"/>
            </p:custDataLst>
          </p:nvPr>
        </p:nvSpPr>
        <p:spPr>
          <a:xfrm>
            <a:off x="4881372" y="2065274"/>
            <a:ext cx="1517904" cy="489600"/>
          </a:xfrm>
          <a:prstGeom prst="rect">
            <a:avLst/>
          </a:prstGeom>
          <a:solidFill>
            <a:srgbClr val="FBFBF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rmAutofit/>
          </a:bodyPr>
          <a:lstStyle/>
          <a:p>
            <a:pPr algn="ctr"/>
            <a:r>
              <a:rPr lang="en-US" altLang="zh-CN" dirty="0">
                <a:solidFill>
                  <a:schemeClr val="accent1"/>
                </a:solidFill>
              </a:rPr>
              <a:t>01</a:t>
            </a:r>
            <a:endParaRPr lang="zh-CN" altLang="en-US" dirty="0">
              <a:solidFill>
                <a:schemeClr val="accent1"/>
              </a:solidFill>
            </a:endParaRPr>
          </a:p>
        </p:txBody>
      </p:sp>
      <p:sp>
        <p:nvSpPr>
          <p:cNvPr id="142" name="矩形 57"/>
          <p:cNvSpPr/>
          <p:nvPr>
            <p:custDataLst>
              <p:tags r:id="rId3"/>
            </p:custDataLst>
          </p:nvPr>
        </p:nvSpPr>
        <p:spPr bwMode="auto">
          <a:xfrm>
            <a:off x="6526179" y="2981739"/>
            <a:ext cx="3292953" cy="489600"/>
          </a:xfrm>
          <a:prstGeom prst="rect">
            <a:avLst/>
          </a:prstGeom>
          <a:noFill/>
          <a:ln>
            <a:solidFill>
              <a:srgbClr val="FBFBFB"/>
            </a:solidFill>
          </a:ln>
          <a:effectLst/>
        </p:spPr>
        <p:txBody>
          <a:bodyPr vert="horz" wrap="square" lIns="91440" tIns="45720" rIns="91440" bIns="45720" numCol="1" rtlCol="0" anchor="ctr" anchorCtr="0" compatLnSpc="1">
            <a:normAutofit/>
          </a:bodyPr>
          <a:lstStyle/>
          <a:p>
            <a:pPr algn="ctr">
              <a:spcBef>
                <a:spcPct val="50000"/>
              </a:spcBef>
              <a:spcAft>
                <a:spcPct val="0"/>
              </a:spcAft>
            </a:pPr>
            <a:r>
              <a:rPr lang="zh-CN" b="1">
                <a:solidFill>
                  <a:srgbClr val="FBFBFB">
                    <a:alpha val="100000"/>
                  </a:srgbClr>
                </a:solidFill>
                <a:sym typeface="+mn-ea"/>
              </a:rPr>
              <a:t>系统流程简介</a:t>
            </a:r>
            <a:endParaRPr lang="zh-CN" b="1">
              <a:solidFill>
                <a:srgbClr val="FBFBFB">
                  <a:alpha val="100000"/>
                </a:srgbClr>
              </a:solidFill>
            </a:endParaRPr>
          </a:p>
        </p:txBody>
      </p:sp>
      <p:sp>
        <p:nvSpPr>
          <p:cNvPr id="143" name="矩形 58"/>
          <p:cNvSpPr/>
          <p:nvPr>
            <p:custDataLst>
              <p:tags r:id="rId4"/>
            </p:custDataLst>
          </p:nvPr>
        </p:nvSpPr>
        <p:spPr>
          <a:xfrm>
            <a:off x="4881372" y="2981739"/>
            <a:ext cx="1517904" cy="489600"/>
          </a:xfrm>
          <a:prstGeom prst="rect">
            <a:avLst/>
          </a:prstGeom>
          <a:solidFill>
            <a:srgbClr val="FBFBF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rmAutofit/>
          </a:bodyPr>
          <a:lstStyle/>
          <a:p>
            <a:pPr algn="ctr"/>
            <a:r>
              <a:rPr lang="en-US" altLang="zh-CN">
                <a:solidFill>
                  <a:schemeClr val="accent1"/>
                </a:solidFill>
              </a:rPr>
              <a:t>02</a:t>
            </a:r>
            <a:endParaRPr lang="zh-CN" altLang="en-US">
              <a:solidFill>
                <a:schemeClr val="accent1"/>
              </a:solidFill>
            </a:endParaRPr>
          </a:p>
        </p:txBody>
      </p:sp>
      <p:sp>
        <p:nvSpPr>
          <p:cNvPr id="144" name="矩形 59"/>
          <p:cNvSpPr/>
          <p:nvPr>
            <p:custDataLst>
              <p:tags r:id="rId5"/>
            </p:custDataLst>
          </p:nvPr>
        </p:nvSpPr>
        <p:spPr bwMode="auto">
          <a:xfrm>
            <a:off x="6528084" y="4722434"/>
            <a:ext cx="3292953" cy="489600"/>
          </a:xfrm>
          <a:prstGeom prst="rect">
            <a:avLst/>
          </a:prstGeom>
          <a:noFill/>
          <a:ln>
            <a:solidFill>
              <a:srgbClr val="FBFBFB"/>
            </a:solidFill>
          </a:ln>
          <a:effectLst/>
        </p:spPr>
        <p:txBody>
          <a:bodyPr vert="horz" wrap="square" lIns="91440" tIns="45720" rIns="91440" bIns="45720" numCol="1" rtlCol="0" anchor="ctr" anchorCtr="0" compatLnSpc="1">
            <a:normAutofit/>
          </a:bodyPr>
          <a:lstStyle/>
          <a:p>
            <a:pPr algn="ctr">
              <a:spcBef>
                <a:spcPct val="50000"/>
              </a:spcBef>
              <a:spcAft>
                <a:spcPct val="0"/>
              </a:spcAft>
            </a:pPr>
            <a:r>
              <a:rPr lang="zh-CN" b="1">
                <a:solidFill>
                  <a:srgbClr val="FBFBFB">
                    <a:alpha val="100000"/>
                  </a:srgbClr>
                </a:solidFill>
              </a:rPr>
              <a:t>操作常见问题</a:t>
            </a:r>
          </a:p>
        </p:txBody>
      </p:sp>
      <p:sp>
        <p:nvSpPr>
          <p:cNvPr id="145" name="矩形 60"/>
          <p:cNvSpPr/>
          <p:nvPr>
            <p:custDataLst>
              <p:tags r:id="rId6"/>
            </p:custDataLst>
          </p:nvPr>
        </p:nvSpPr>
        <p:spPr>
          <a:xfrm>
            <a:off x="4881372" y="3834704"/>
            <a:ext cx="1517904" cy="489600"/>
          </a:xfrm>
          <a:prstGeom prst="rect">
            <a:avLst/>
          </a:prstGeom>
          <a:solidFill>
            <a:srgbClr val="FBFBF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rmAutofit/>
          </a:bodyPr>
          <a:lstStyle/>
          <a:p>
            <a:pPr algn="ctr"/>
            <a:r>
              <a:rPr lang="en-US" altLang="zh-CN">
                <a:solidFill>
                  <a:schemeClr val="accent1"/>
                </a:solidFill>
              </a:rPr>
              <a:t>03</a:t>
            </a:r>
            <a:endParaRPr lang="zh-CN" altLang="en-US">
              <a:solidFill>
                <a:schemeClr val="accent1"/>
              </a:solidFill>
            </a:endParaRPr>
          </a:p>
        </p:txBody>
      </p:sp>
      <p:sp>
        <p:nvSpPr>
          <p:cNvPr id="146" name="TextBox 5"/>
          <p:cNvSpPr/>
          <p:nvPr/>
        </p:nvSpPr>
        <p:spPr>
          <a:xfrm>
            <a:off x="1109663" y="3731900"/>
            <a:ext cx="1896866" cy="646331"/>
          </a:xfrm>
          <a:prstGeom prst="rect">
            <a:avLst/>
          </a:prstGeom>
          <a:noFill/>
          <a:ln w="9525">
            <a:noFill/>
          </a:ln>
        </p:spPr>
        <p:txBody>
          <a:bodyPr wrap="none" anchor="t">
            <a:spAutoFit/>
          </a:bodyPr>
          <a:lstStyle/>
          <a:p>
            <a:pPr lvl="0" indent="0"/>
            <a:r>
              <a:rPr lang="en-US" altLang="zh-CN" sz="3600" b="1" dirty="0">
                <a:solidFill>
                  <a:srgbClr val="E36C09"/>
                </a:solidFill>
                <a:latin typeface="Calibri" panose="020F0502020204030204" pitchFamily="34" charset="0"/>
                <a:ea typeface="宋体" panose="02010600030101010101" pitchFamily="2" charset="-122"/>
                <a:sym typeface="Calibri" panose="020F0502020204030204" pitchFamily="34" charset="0"/>
              </a:rPr>
              <a:t>Contents</a:t>
            </a:r>
            <a:endParaRPr lang="zh-CN" altLang="en-US" sz="3600" b="1" dirty="0">
              <a:solidFill>
                <a:srgbClr val="E36C09"/>
              </a:solidFill>
              <a:latin typeface="Calibri" panose="020F0502020204030204" pitchFamily="34" charset="0"/>
              <a:ea typeface="宋体" panose="02010600030101010101" pitchFamily="2" charset="-122"/>
              <a:sym typeface="宋体" panose="02010600030101010101" pitchFamily="2" charset="-122"/>
            </a:endParaRPr>
          </a:p>
        </p:txBody>
      </p:sp>
      <p:sp>
        <p:nvSpPr>
          <p:cNvPr id="147" name="TextBox 6"/>
          <p:cNvSpPr/>
          <p:nvPr/>
        </p:nvSpPr>
        <p:spPr>
          <a:xfrm>
            <a:off x="1215392" y="2479040"/>
            <a:ext cx="1685925" cy="923330"/>
          </a:xfrm>
          <a:prstGeom prst="rect">
            <a:avLst/>
          </a:prstGeom>
          <a:solidFill>
            <a:srgbClr val="E36C09"/>
          </a:solidFill>
          <a:ln w="9525">
            <a:noFill/>
          </a:ln>
        </p:spPr>
        <p:txBody>
          <a:bodyPr wrap="square" anchor="t">
            <a:spAutoFit/>
          </a:bodyPr>
          <a:lstStyle/>
          <a:p>
            <a:pPr lvl="0" indent="0"/>
            <a:r>
              <a:rPr lang="zh-CN" altLang="en-US" sz="5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目录</a:t>
            </a:r>
          </a:p>
        </p:txBody>
      </p:sp>
      <p:sp>
        <p:nvSpPr>
          <p:cNvPr id="148" name="椭圆 8"/>
          <p:cNvSpPr/>
          <p:nvPr>
            <p:custDataLst>
              <p:tags r:id="rId7"/>
            </p:custDataLst>
          </p:nvPr>
        </p:nvSpPr>
        <p:spPr>
          <a:xfrm>
            <a:off x="4189359" y="2178696"/>
            <a:ext cx="383540" cy="357505"/>
          </a:xfrm>
          <a:prstGeom prst="ellipse">
            <a:avLst/>
          </a:prstGeom>
          <a:solidFill>
            <a:srgbClr val="E36C09"/>
          </a:solidFill>
          <a:ln w="9525">
            <a:noFill/>
          </a:ln>
        </p:spPr>
        <p:txBody>
          <a:bodyPr anchor="ctr"/>
          <a:lstStyle/>
          <a:p>
            <a:pPr lvl="0" indent="0"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49" name="椭圆 8"/>
          <p:cNvSpPr/>
          <p:nvPr>
            <p:custDataLst>
              <p:tags r:id="rId8"/>
            </p:custDataLst>
          </p:nvPr>
        </p:nvSpPr>
        <p:spPr>
          <a:xfrm>
            <a:off x="4189359" y="3047785"/>
            <a:ext cx="383540" cy="357505"/>
          </a:xfrm>
          <a:prstGeom prst="ellipse">
            <a:avLst/>
          </a:prstGeom>
          <a:solidFill>
            <a:srgbClr val="E36C09"/>
          </a:solidFill>
          <a:ln w="9525">
            <a:noFill/>
          </a:ln>
        </p:spPr>
        <p:txBody>
          <a:bodyPr anchor="ctr"/>
          <a:lstStyle/>
          <a:p>
            <a:pPr lvl="0" indent="0"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50" name="椭圆 8"/>
          <p:cNvSpPr/>
          <p:nvPr>
            <p:custDataLst>
              <p:tags r:id="rId9"/>
            </p:custDataLst>
          </p:nvPr>
        </p:nvSpPr>
        <p:spPr>
          <a:xfrm>
            <a:off x="4189359" y="3900751"/>
            <a:ext cx="383540" cy="357505"/>
          </a:xfrm>
          <a:prstGeom prst="ellipse">
            <a:avLst/>
          </a:prstGeom>
          <a:solidFill>
            <a:srgbClr val="E36C09"/>
          </a:solidFill>
          <a:ln w="9525">
            <a:noFill/>
          </a:ln>
        </p:spPr>
        <p:txBody>
          <a:bodyPr anchor="ctr"/>
          <a:lstStyle/>
          <a:p>
            <a:pPr lvl="0" indent="0"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4" name="矩形 59"/>
          <p:cNvSpPr/>
          <p:nvPr>
            <p:custDataLst>
              <p:tags r:id="rId10"/>
            </p:custDataLst>
          </p:nvPr>
        </p:nvSpPr>
        <p:spPr bwMode="auto">
          <a:xfrm>
            <a:off x="6526178" y="3834703"/>
            <a:ext cx="3292953" cy="489600"/>
          </a:xfrm>
          <a:prstGeom prst="rect">
            <a:avLst/>
          </a:prstGeom>
          <a:noFill/>
          <a:ln>
            <a:solidFill>
              <a:srgbClr val="FBFBFB"/>
            </a:solidFill>
          </a:ln>
          <a:effectLst/>
        </p:spPr>
        <p:txBody>
          <a:bodyPr vert="horz" wrap="square" lIns="91440" tIns="45720" rIns="91440" bIns="45720" numCol="1" rtlCol="0" anchor="ctr" anchorCtr="0" compatLnSpc="1">
            <a:normAutofit/>
          </a:bodyPr>
          <a:lstStyle/>
          <a:p>
            <a:pPr algn="ctr">
              <a:spcBef>
                <a:spcPct val="50000"/>
              </a:spcBef>
              <a:spcAft>
                <a:spcPct val="0"/>
              </a:spcAft>
            </a:pPr>
            <a:r>
              <a:rPr lang="zh-CN" b="1">
                <a:solidFill>
                  <a:srgbClr val="FBFBFB">
                    <a:alpha val="100000"/>
                  </a:srgbClr>
                </a:solidFill>
              </a:rPr>
              <a:t>数据填报及系统功能</a:t>
            </a:r>
          </a:p>
        </p:txBody>
      </p:sp>
      <p:sp>
        <p:nvSpPr>
          <p:cNvPr id="2" name="矩形 60"/>
          <p:cNvSpPr/>
          <p:nvPr>
            <p:custDataLst>
              <p:tags r:id="rId11"/>
            </p:custDataLst>
          </p:nvPr>
        </p:nvSpPr>
        <p:spPr>
          <a:xfrm>
            <a:off x="4845177" y="4722434"/>
            <a:ext cx="1517904" cy="489600"/>
          </a:xfrm>
          <a:prstGeom prst="rect">
            <a:avLst/>
          </a:prstGeom>
          <a:solidFill>
            <a:srgbClr val="FBFBF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rmAutofit/>
          </a:bodyPr>
          <a:lstStyle/>
          <a:p>
            <a:pPr algn="ctr"/>
            <a:r>
              <a:rPr lang="en-US" altLang="zh-CN">
                <a:solidFill>
                  <a:schemeClr val="accent1"/>
                </a:solidFill>
              </a:rPr>
              <a:t>04</a:t>
            </a:r>
            <a:endParaRPr lang="zh-CN" altLang="en-US">
              <a:solidFill>
                <a:schemeClr val="accent1"/>
              </a:solidFill>
            </a:endParaRPr>
          </a:p>
        </p:txBody>
      </p:sp>
      <p:sp>
        <p:nvSpPr>
          <p:cNvPr id="3" name="椭圆 8"/>
          <p:cNvSpPr/>
          <p:nvPr>
            <p:custDataLst>
              <p:tags r:id="rId12"/>
            </p:custDataLst>
          </p:nvPr>
        </p:nvSpPr>
        <p:spPr>
          <a:xfrm>
            <a:off x="4224919" y="4794196"/>
            <a:ext cx="383540" cy="357505"/>
          </a:xfrm>
          <a:prstGeom prst="ellipse">
            <a:avLst/>
          </a:prstGeom>
          <a:solidFill>
            <a:srgbClr val="E36C09"/>
          </a:solidFill>
          <a:ln w="9525">
            <a:noFill/>
          </a:ln>
        </p:spPr>
        <p:txBody>
          <a:bodyPr anchor="ctr"/>
          <a:lstStyle/>
          <a:p>
            <a:pPr lvl="0" indent="0"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5" name="矩形 59"/>
          <p:cNvSpPr/>
          <p:nvPr>
            <p:custDataLst>
              <p:tags r:id="rId13"/>
            </p:custDataLst>
          </p:nvPr>
        </p:nvSpPr>
        <p:spPr bwMode="auto">
          <a:xfrm>
            <a:off x="6528084" y="5531424"/>
            <a:ext cx="3292953" cy="489600"/>
          </a:xfrm>
          <a:prstGeom prst="rect">
            <a:avLst/>
          </a:prstGeom>
          <a:noFill/>
          <a:ln>
            <a:solidFill>
              <a:srgbClr val="FBFBFB"/>
            </a:solidFill>
          </a:ln>
          <a:effectLst/>
        </p:spPr>
        <p:txBody>
          <a:bodyPr vert="horz" wrap="square" lIns="91440" tIns="45720" rIns="91440" bIns="45720" numCol="1" rtlCol="0" anchor="ctr" anchorCtr="0" compatLnSpc="1">
            <a:normAutofit/>
          </a:bodyPr>
          <a:lstStyle/>
          <a:p>
            <a:pPr algn="ctr">
              <a:spcBef>
                <a:spcPct val="50000"/>
              </a:spcBef>
              <a:spcAft>
                <a:spcPct val="0"/>
              </a:spcAft>
            </a:pPr>
            <a:r>
              <a:rPr lang="zh-CN" b="1">
                <a:solidFill>
                  <a:srgbClr val="FBFBFB">
                    <a:alpha val="100000"/>
                  </a:srgbClr>
                </a:solidFill>
              </a:rPr>
              <a:t>常见表单问题</a:t>
            </a:r>
          </a:p>
        </p:txBody>
      </p:sp>
      <p:sp>
        <p:nvSpPr>
          <p:cNvPr id="6" name="矩形 60"/>
          <p:cNvSpPr/>
          <p:nvPr>
            <p:custDataLst>
              <p:tags r:id="rId14"/>
            </p:custDataLst>
          </p:nvPr>
        </p:nvSpPr>
        <p:spPr>
          <a:xfrm>
            <a:off x="4845177" y="5531424"/>
            <a:ext cx="1517904" cy="489600"/>
          </a:xfrm>
          <a:prstGeom prst="rect">
            <a:avLst/>
          </a:prstGeom>
          <a:solidFill>
            <a:srgbClr val="FBFBF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rmAutofit/>
          </a:bodyPr>
          <a:lstStyle/>
          <a:p>
            <a:pPr algn="ctr"/>
            <a:r>
              <a:rPr lang="en-US" altLang="zh-CN">
                <a:solidFill>
                  <a:schemeClr val="accent1"/>
                </a:solidFill>
              </a:rPr>
              <a:t>05</a:t>
            </a:r>
            <a:endParaRPr lang="zh-CN" altLang="en-US">
              <a:solidFill>
                <a:schemeClr val="accent1"/>
              </a:solidFill>
            </a:endParaRPr>
          </a:p>
        </p:txBody>
      </p:sp>
      <p:sp>
        <p:nvSpPr>
          <p:cNvPr id="7" name="椭圆 8"/>
          <p:cNvSpPr/>
          <p:nvPr>
            <p:custDataLst>
              <p:tags r:id="rId15"/>
            </p:custDataLst>
          </p:nvPr>
        </p:nvSpPr>
        <p:spPr>
          <a:xfrm>
            <a:off x="4224919" y="5603186"/>
            <a:ext cx="383540" cy="357505"/>
          </a:xfrm>
          <a:prstGeom prst="ellipse">
            <a:avLst/>
          </a:prstGeom>
          <a:solidFill>
            <a:srgbClr val="E36C09"/>
          </a:solidFill>
          <a:ln w="9525">
            <a:noFill/>
          </a:ln>
        </p:spPr>
        <p:txBody>
          <a:bodyPr anchor="ctr"/>
          <a:lstStyle/>
          <a:p>
            <a:pPr lvl="0" indent="0"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 name="文本框 1"/>
          <p:cNvSpPr txBox="1"/>
          <p:nvPr/>
        </p:nvSpPr>
        <p:spPr>
          <a:xfrm>
            <a:off x="838835" y="363855"/>
            <a:ext cx="10515600" cy="962660"/>
          </a:xfrm>
          <a:prstGeom prst="rect">
            <a:avLst/>
          </a:prstGeom>
        </p:spPr>
        <p:txBody>
          <a:bodyPr anchor="ctr" anchorCtr="0">
            <a:normAutofit/>
          </a:bodyPr>
          <a:lstStyle>
            <a:defPPr>
              <a:defRPr lang="zh-CN"/>
            </a:defPPr>
            <a:lvl1pPr algn="ctr">
              <a:lnSpc>
                <a:spcPct val="90000"/>
              </a:lnSpc>
              <a:spcBef>
                <a:spcPct val="0"/>
              </a:spcBef>
              <a:buNone/>
              <a:defRPr sz="4400">
                <a:latin typeface="+mj-lt"/>
                <a:ea typeface="+mj-ea"/>
                <a:cs typeface="+mj-cs"/>
              </a:defRPr>
            </a:lvl1pPr>
          </a:lstStyle>
          <a:p>
            <a:pPr algn="l"/>
            <a:r>
              <a:rPr lang="en-US" altLang="zh-CN" sz="4000" b="1" dirty="0">
                <a:solidFill>
                  <a:schemeClr val="bg1"/>
                </a:solidFill>
                <a:latin typeface="宋体" panose="02010600030101010101" pitchFamily="2" charset="-122"/>
                <a:ea typeface="宋体" panose="02010600030101010101" pitchFamily="2" charset="-122"/>
              </a:rPr>
              <a:t>3</a:t>
            </a:r>
            <a:r>
              <a:rPr lang="zh-CN" altLang="en-US" sz="4000" b="1" dirty="0">
                <a:solidFill>
                  <a:schemeClr val="bg1"/>
                </a:solidFill>
                <a:latin typeface="宋体" panose="02010600030101010101" pitchFamily="2" charset="-122"/>
                <a:ea typeface="宋体" panose="02010600030101010101" pitchFamily="2" charset="-122"/>
              </a:rPr>
              <a:t>）填报账户说明</a:t>
            </a:r>
          </a:p>
        </p:txBody>
      </p:sp>
      <p:sp>
        <p:nvSpPr>
          <p:cNvPr id="247" name="文本框 2"/>
          <p:cNvSpPr txBox="1"/>
          <p:nvPr/>
        </p:nvSpPr>
        <p:spPr>
          <a:xfrm>
            <a:off x="838200" y="1326515"/>
            <a:ext cx="10515600" cy="4850130"/>
          </a:xfrm>
          <a:prstGeom prst="rect">
            <a:avLst/>
          </a:prstGeom>
        </p:spPr>
        <p:txBody>
          <a:bodyPr>
            <a:normAutofit/>
          </a:bodyPr>
          <a:lstStyle>
            <a:defPPr>
              <a:defRPr lang="zh-CN"/>
            </a:defPPr>
            <a:lvl1pPr marL="228600" lvl="0" indent="-228600">
              <a:lnSpc>
                <a:spcPct val="90000"/>
              </a:lnSpc>
              <a:spcBef>
                <a:spcPts val="1000"/>
              </a:spcBef>
              <a:buFont typeface="Arial" panose="020B0604020202020204" pitchFamily="34" charset="0"/>
              <a:buChar char="•"/>
              <a:defRPr sz="2800"/>
            </a:lvl1pPr>
            <a:lvl2pPr marL="685800" lvl="1" indent="-228600">
              <a:lnSpc>
                <a:spcPct val="90000"/>
              </a:lnSpc>
              <a:spcBef>
                <a:spcPts val="500"/>
              </a:spcBef>
              <a:buFont typeface="Arial" panose="020B0604020202020204" pitchFamily="34" charset="0"/>
              <a:buChar char="•"/>
              <a:defRPr sz="2400"/>
            </a:lvl2pPr>
            <a:lvl3pPr marL="1143000" lvl="2" indent="-228600">
              <a:lnSpc>
                <a:spcPct val="90000"/>
              </a:lnSpc>
              <a:spcBef>
                <a:spcPts val="500"/>
              </a:spcBef>
              <a:buFont typeface="Arial" panose="020B0604020202020204" pitchFamily="34" charset="0"/>
              <a:buChar char="•"/>
              <a:defRPr sz="2000"/>
            </a:lvl3pPr>
            <a:lvl4pPr marL="1600200" lvl="3" indent="-228600">
              <a:lnSpc>
                <a:spcPct val="90000"/>
              </a:lnSpc>
              <a:spcBef>
                <a:spcPts val="500"/>
              </a:spcBef>
              <a:buFont typeface="Arial" panose="020B0604020202020204" pitchFamily="34" charset="0"/>
              <a:buChar char="•"/>
            </a:lvl4pPr>
            <a:lvl5pPr marL="2057400" lvl="4"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indent="0">
              <a:buNone/>
            </a:pPr>
            <a:endParaRPr lang="zh-CN" altLang="en-US" b="1" i="0" dirty="0">
              <a:solidFill>
                <a:schemeClr val="tx2"/>
              </a:solidFill>
              <a:latin typeface="宋体" panose="02010600030101010101" pitchFamily="2" charset="-122"/>
              <a:ea typeface="宋体" panose="02010600030101010101" pitchFamily="2" charset="-122"/>
              <a:cs typeface="Times New Roman" panose="02020603050405020304" pitchFamily="18" charset="0"/>
              <a:sym typeface="Times New Roman" panose="02020603050405020304" pitchFamily="18" charset="0"/>
            </a:endParaRPr>
          </a:p>
          <a:p>
            <a:endParaRPr lang="zh-CN" altLang="en-US" b="1" dirty="0">
              <a:latin typeface="宋体" panose="02010600030101010101" pitchFamily="2" charset="-122"/>
              <a:ea typeface="宋体" panose="02010600030101010101" pitchFamily="2" charset="-122"/>
            </a:endParaRPr>
          </a:p>
        </p:txBody>
      </p:sp>
      <p:sp>
        <p:nvSpPr>
          <p:cNvPr id="248" name="AutoShape 78"/>
          <p:cNvSpPr>
            <a:spLocks noChangeArrowheads="1"/>
          </p:cNvSpPr>
          <p:nvPr/>
        </p:nvSpPr>
        <p:spPr bwMode="gray">
          <a:xfrm flipH="1">
            <a:off x="792886" y="4326256"/>
            <a:ext cx="1155700" cy="2058988"/>
          </a:xfrm>
          <a:prstGeom prst="roundRect">
            <a:avLst>
              <a:gd name="adj" fmla="val 11375"/>
            </a:avLst>
          </a:prstGeom>
          <a:solidFill>
            <a:srgbClr val="FFFFFF"/>
          </a:solidFill>
          <a:ln w="28575" cmpd="dbl">
            <a:solidFill>
              <a:schemeClr val="accent1">
                <a:shade val="50000"/>
              </a:schemeClr>
            </a:solidFill>
            <a:prstDash val="solid"/>
            <a:round/>
          </a:ln>
          <a:effectLst/>
        </p:spPr>
        <p:txBody>
          <a:bodyPr wrap="none" anchor="ctr"/>
          <a:lstStyle/>
          <a:p>
            <a:pPr marL="0" marR="0" lvl="0" indent="0" defTabSz="914400" eaLnBrk="1" fontAlgn="base" latinLnBrk="0" hangingPunct="1">
              <a:spcBef>
                <a:spcPts val="0"/>
              </a:spcBef>
              <a:spcAft>
                <a:spcPts val="0"/>
              </a:spcAft>
              <a:buClrTx/>
              <a:buSzTx/>
              <a:buFontTx/>
              <a:buNone/>
              <a:defRPr/>
            </a:pPr>
            <a:endParaRPr kumimoji="0" lang="zh-CN" altLang="en-US" sz="2400" b="0" i="0" u="none" strike="noStrike" kern="0" cap="none" spc="0" normalizeH="0" baseline="0" noProof="0">
              <a:ln>
                <a:noFill/>
              </a:ln>
              <a:solidFill>
                <a:schemeClr val="accent4">
                  <a:lumMod val="75000"/>
                </a:schemeClr>
              </a:solidFill>
              <a:effectLst/>
              <a:uLnTx/>
              <a:uFillTx/>
              <a:latin typeface="微软雅黑" panose="020B0503020204020204" pitchFamily="34" charset="-122"/>
              <a:ea typeface="微软雅黑" panose="020B0503020204020204" pitchFamily="34" charset="-122"/>
            </a:endParaRPr>
          </a:p>
        </p:txBody>
      </p:sp>
      <p:sp>
        <p:nvSpPr>
          <p:cNvPr id="249" name="Text Box 79"/>
          <p:cNvSpPr txBox="1">
            <a:spLocks noChangeArrowheads="1"/>
          </p:cNvSpPr>
          <p:nvPr/>
        </p:nvSpPr>
        <p:spPr bwMode="auto">
          <a:xfrm>
            <a:off x="775423" y="4654869"/>
            <a:ext cx="1173163" cy="1401763"/>
          </a:xfrm>
          <a:prstGeom prst="rect">
            <a:avLst/>
          </a:prstGeom>
          <a:noFill/>
          <a:ln>
            <a:noFill/>
          </a:ln>
          <a:effectLst/>
        </p:spPr>
        <p:txBody>
          <a:bodyPr>
            <a:spAutoFit/>
          </a:bodyPr>
          <a:lstStyle/>
          <a:p>
            <a:pPr marL="0" marR="0" lvl="0" indent="0" algn="ctr" defTabSz="914400" eaLnBrk="1" fontAlgn="base" latinLnBrk="0" hangingPunct="1">
              <a:spcBef>
                <a:spcPct val="50000"/>
              </a:spcBef>
              <a:spcAft>
                <a:spcPts val="0"/>
              </a:spcAft>
              <a:buClrTx/>
              <a:buSzTx/>
              <a:buFontTx/>
              <a:buNone/>
              <a:defRPr/>
            </a:pPr>
            <a:r>
              <a:rPr lang="zh-CN" altLang="en-US" sz="2800" i="0" strike="noStrike" kern="0" noProof="1">
                <a:solidFill>
                  <a:schemeClr val="tx2">
                    <a:lumMod val="75000"/>
                  </a:schemeClr>
                </a:solidFill>
                <a:latin typeface="微软雅黑" panose="020B0503020204020204" pitchFamily="34" charset="-122"/>
                <a:ea typeface="微软雅黑" panose="020B0503020204020204" pitchFamily="34" charset="-122"/>
                <a:cs typeface="Times New Roman" panose="02020603050405020304" pitchFamily="18" charset="0"/>
              </a:rPr>
              <a:t>部门</a:t>
            </a:r>
            <a:r>
              <a:rPr kumimoji="0" lang="zh-CN" altLang="en-US" sz="2800" i="0" u="none" strike="noStrike" kern="0" cap="none" spc="0" normalizeH="0" baseline="0" noProof="0" dirty="0">
                <a:ln>
                  <a:noFill/>
                </a:ln>
                <a:solidFill>
                  <a:schemeClr val="tx2">
                    <a:lumMod val="75000"/>
                  </a:schemeClr>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审核账户</a:t>
            </a:r>
          </a:p>
        </p:txBody>
      </p:sp>
      <p:sp>
        <p:nvSpPr>
          <p:cNvPr id="250" name="AutoShape 76"/>
          <p:cNvSpPr>
            <a:spLocks noChangeArrowheads="1"/>
          </p:cNvSpPr>
          <p:nvPr/>
        </p:nvSpPr>
        <p:spPr bwMode="gray">
          <a:xfrm>
            <a:off x="2210841" y="4325939"/>
            <a:ext cx="7351260" cy="2058988"/>
          </a:xfrm>
          <a:prstGeom prst="roundRect">
            <a:avLst>
              <a:gd name="adj" fmla="val 2454"/>
            </a:avLst>
          </a:prstGeom>
          <a:solidFill>
            <a:schemeClr val="accent5">
              <a:lumMod val="20000"/>
              <a:lumOff val="80000"/>
            </a:schemeClr>
          </a:solidFill>
          <a:ln w="28575">
            <a:solidFill>
              <a:srgbClr val="FEFEFE"/>
            </a:solidFill>
            <a:round/>
          </a:ln>
          <a:effectLst/>
        </p:spPr>
        <p:txBody>
          <a:bodyPr wrap="none" anchor="ctr"/>
          <a:lstStyle/>
          <a:p>
            <a:pPr marL="0" marR="0" lvl="0" indent="0" defTabSz="914400" eaLnBrk="1" fontAlgn="base" latinLnBrk="0" hangingPunct="1">
              <a:spcBef>
                <a:spcPts val="0"/>
              </a:spcBef>
              <a:spcAft>
                <a:spcPts val="0"/>
              </a:spcAft>
              <a:buClrTx/>
              <a:buSzTx/>
              <a:buFontTx/>
              <a:buNone/>
              <a:defRPr/>
            </a:pPr>
            <a:endParaRPr kumimoji="0" lang="zh-CN" altLang="en-US" sz="2400" b="0" i="0" u="none" strike="noStrike" kern="0" cap="none" spc="0" normalizeH="0" baseline="0" noProof="0">
              <a:ln>
                <a:noFill/>
              </a:ln>
              <a:solidFill>
                <a:schemeClr val="accent4">
                  <a:lumMod val="75000"/>
                </a:schemeClr>
              </a:solidFill>
              <a:effectLst/>
              <a:uLnTx/>
              <a:uFillTx/>
              <a:latin typeface="Arial" panose="020B0604020202020204" pitchFamily="34" charset="0"/>
            </a:endParaRPr>
          </a:p>
        </p:txBody>
      </p:sp>
      <p:sp>
        <p:nvSpPr>
          <p:cNvPr id="252" name="Text Box 75"/>
          <p:cNvSpPr txBox="1">
            <a:spLocks noChangeArrowheads="1"/>
          </p:cNvSpPr>
          <p:nvPr/>
        </p:nvSpPr>
        <p:spPr bwMode="auto">
          <a:xfrm>
            <a:off x="2320855" y="4958960"/>
            <a:ext cx="5237163" cy="822325"/>
          </a:xfrm>
          <a:prstGeom prst="rect">
            <a:avLst/>
          </a:prstGeom>
          <a:noFill/>
          <a:ln>
            <a:noFill/>
          </a:ln>
          <a:effectLst/>
        </p:spPr>
        <p:txBody>
          <a:bodyPr wrap="square">
            <a:spAutoFit/>
          </a:bodyPr>
          <a:lstStyle>
            <a:lvl1pPr marL="342900" indent="-342900">
              <a:defRPr>
                <a:solidFill>
                  <a:schemeClr val="tx1"/>
                </a:solidFill>
                <a:latin typeface="Arial" panose="020B0604020202020204" pitchFamily="34" charset="0"/>
              </a:defRPr>
            </a:lvl1pPr>
            <a:lvl2pPr marL="800100" indent="-342900">
              <a:defRPr>
                <a:solidFill>
                  <a:schemeClr val="tx1"/>
                </a:solidFill>
                <a:latin typeface="Arial" panose="020B0604020202020204" pitchFamily="34" charset="0"/>
              </a:defRPr>
            </a:lvl2pPr>
            <a:lvl3pPr marL="1257300" indent="-342900">
              <a:defRPr>
                <a:solidFill>
                  <a:schemeClr val="tx1"/>
                </a:solidFill>
                <a:latin typeface="Arial" panose="020B0604020202020204" pitchFamily="34" charset="0"/>
              </a:defRPr>
            </a:lvl3pPr>
            <a:lvl4pPr marL="1714500" indent="-342900">
              <a:defRPr>
                <a:solidFill>
                  <a:schemeClr val="tx1"/>
                </a:solidFill>
                <a:latin typeface="Arial" panose="020B0604020202020204" pitchFamily="34" charset="0"/>
              </a:defRPr>
            </a:lvl4pPr>
            <a:lvl5pPr marL="2171700" indent="-342900">
              <a:defRPr>
                <a:solidFill>
                  <a:schemeClr val="tx1"/>
                </a:solidFill>
                <a:latin typeface="Arial" panose="020B0604020202020204" pitchFamily="34" charset="0"/>
              </a:defRPr>
            </a:lvl5pPr>
            <a:lvl6pPr marL="2628900" indent="-342900" fontAlgn="base">
              <a:spcBef>
                <a:spcPct val="0"/>
              </a:spcBef>
              <a:spcAft>
                <a:spcPct val="0"/>
              </a:spcAft>
              <a:defRPr>
                <a:solidFill>
                  <a:schemeClr val="tx1"/>
                </a:solidFill>
                <a:latin typeface="Arial" panose="020B0604020202020204" pitchFamily="34" charset="0"/>
              </a:defRPr>
            </a:lvl6pPr>
            <a:lvl7pPr marL="3086100" indent="-342900" fontAlgn="base">
              <a:spcBef>
                <a:spcPct val="0"/>
              </a:spcBef>
              <a:spcAft>
                <a:spcPct val="0"/>
              </a:spcAft>
              <a:defRPr>
                <a:solidFill>
                  <a:schemeClr val="tx1"/>
                </a:solidFill>
                <a:latin typeface="Arial" panose="020B0604020202020204" pitchFamily="34" charset="0"/>
              </a:defRPr>
            </a:lvl7pPr>
            <a:lvl8pPr marL="3543300" indent="-342900" fontAlgn="base">
              <a:spcBef>
                <a:spcPct val="0"/>
              </a:spcBef>
              <a:spcAft>
                <a:spcPct val="0"/>
              </a:spcAft>
              <a:defRPr>
                <a:solidFill>
                  <a:schemeClr val="tx1"/>
                </a:solidFill>
                <a:latin typeface="Arial" panose="020B0604020202020204" pitchFamily="34" charset="0"/>
              </a:defRPr>
            </a:lvl8pPr>
            <a:lvl9pPr marL="4000500" indent="-342900" fontAlgn="base">
              <a:spcBef>
                <a:spcPct val="0"/>
              </a:spcBef>
              <a:spcAft>
                <a:spcPct val="0"/>
              </a:spcAft>
              <a:defRPr>
                <a:solidFill>
                  <a:schemeClr val="tx1"/>
                </a:solidFill>
                <a:latin typeface="Arial" panose="020B0604020202020204" pitchFamily="34" charset="0"/>
              </a:defRPr>
            </a:lvl9pPr>
          </a:lstStyle>
          <a:p>
            <a:pPr marL="0" lvl="0" indent="0" algn="just" fontAlgn="base">
              <a:spcBef>
                <a:spcPct val="50000"/>
              </a:spcBef>
              <a:spcAft>
                <a:spcPts val="0"/>
              </a:spcAft>
            </a:pPr>
            <a:r>
              <a:rPr lang="zh-CN" altLang="en-US" sz="2400" b="0" i="0" strike="noStrike" kern="0" noProof="1">
                <a:solidFill>
                  <a:schemeClr val="tx1"/>
                </a:solidFill>
                <a:latin typeface="Arial" panose="020B0604020202020204" pitchFamily="34" charset="0"/>
                <a:ea typeface="宋体" panose="02010600030101010101" pitchFamily="2" charset="-122"/>
                <a:cs typeface="Times New Roman" panose="02020603050405020304" pitchFamily="18" charset="0"/>
              </a:rPr>
              <a:t>数据审查、退回数据表至填报用户、审核数据提交</a:t>
            </a:r>
          </a:p>
        </p:txBody>
      </p:sp>
      <p:sp>
        <p:nvSpPr>
          <p:cNvPr id="253" name="Line 77"/>
          <p:cNvSpPr>
            <a:spLocks noChangeShapeType="1"/>
          </p:cNvSpPr>
          <p:nvPr/>
        </p:nvSpPr>
        <p:spPr bwMode="auto">
          <a:xfrm>
            <a:off x="2485089" y="4654869"/>
            <a:ext cx="4752975" cy="0"/>
          </a:xfrm>
          <a:prstGeom prst="line">
            <a:avLst/>
          </a:prstGeom>
          <a:noFill/>
          <a:ln w="9525">
            <a:solidFill>
              <a:srgbClr val="000000"/>
            </a:solidFill>
            <a:prstDash val="lgDash"/>
            <a:round/>
          </a:ln>
          <a:effectLst/>
        </p:spPr>
        <p:txBody>
          <a:bodyPr/>
          <a:lstStyle/>
          <a:p>
            <a:pPr marL="0" marR="0" lvl="0" indent="0" defTabSz="914400" eaLnBrk="1" fontAlgn="base" latinLnBrk="0" hangingPunct="1">
              <a:spcBef>
                <a:spcPts val="0"/>
              </a:spcBef>
              <a:spcAft>
                <a:spcPts val="0"/>
              </a:spcAft>
              <a:buClrTx/>
              <a:buSzTx/>
              <a:buFontTx/>
              <a:buNone/>
              <a:defRPr/>
            </a:pPr>
            <a:endParaRPr kumimoji="0" lang="zh-CN" altLang="en-US" sz="2400" b="0" i="0" u="none" strike="noStrike" kern="0" cap="none" spc="0" normalizeH="0" baseline="0" noProof="0">
              <a:ln>
                <a:noFill/>
              </a:ln>
              <a:solidFill>
                <a:schemeClr val="accent4">
                  <a:lumMod val="75000"/>
                </a:schemeClr>
              </a:solidFill>
              <a:effectLst/>
              <a:uLnTx/>
              <a:uFillTx/>
              <a:latin typeface="Arial" panose="020B0604020202020204" pitchFamily="34" charset="0"/>
            </a:endParaRPr>
          </a:p>
        </p:txBody>
      </p:sp>
      <p:sp>
        <p:nvSpPr>
          <p:cNvPr id="254" name="AutoShape 78"/>
          <p:cNvSpPr>
            <a:spLocks noChangeArrowheads="1"/>
          </p:cNvSpPr>
          <p:nvPr/>
        </p:nvSpPr>
        <p:spPr bwMode="gray">
          <a:xfrm flipH="1">
            <a:off x="824577" y="1630862"/>
            <a:ext cx="1155700" cy="2058988"/>
          </a:xfrm>
          <a:prstGeom prst="roundRect">
            <a:avLst>
              <a:gd name="adj" fmla="val 11375"/>
            </a:avLst>
          </a:prstGeom>
          <a:solidFill>
            <a:srgbClr val="FFFFFF"/>
          </a:solidFill>
          <a:ln w="28575" cmpd="dbl">
            <a:solidFill>
              <a:schemeClr val="accent1">
                <a:shade val="50000"/>
              </a:schemeClr>
            </a:solidFill>
            <a:prstDash val="solid"/>
            <a:round/>
          </a:ln>
          <a:effectLst/>
        </p:spPr>
        <p:txBody>
          <a:bodyPr wrap="none" anchor="ctr"/>
          <a:lstStyle/>
          <a:p>
            <a:pPr marL="0" marR="0" lvl="0" indent="0" defTabSz="914400" eaLnBrk="1" fontAlgn="base" latinLnBrk="0" hangingPunct="1">
              <a:spcBef>
                <a:spcPts val="0"/>
              </a:spcBef>
              <a:spcAft>
                <a:spcPts val="0"/>
              </a:spcAft>
              <a:buClrTx/>
              <a:buSzTx/>
              <a:buFontTx/>
              <a:buNone/>
              <a:defRPr/>
            </a:pPr>
            <a:endParaRPr kumimoji="0" lang="zh-CN" altLang="en-US" sz="2400" b="0" i="0" u="none" strike="noStrike" kern="0" cap="none" spc="0" normalizeH="0" baseline="0" noProof="0">
              <a:ln>
                <a:noFill/>
              </a:ln>
              <a:solidFill>
                <a:schemeClr val="accent4">
                  <a:lumMod val="75000"/>
                </a:schemeClr>
              </a:solidFill>
              <a:effectLst/>
              <a:uLnTx/>
              <a:uFillTx/>
              <a:latin typeface="微软雅黑" panose="020B0503020204020204" pitchFamily="34" charset="-122"/>
              <a:ea typeface="微软雅黑" panose="020B0503020204020204" pitchFamily="34" charset="-122"/>
            </a:endParaRPr>
          </a:p>
        </p:txBody>
      </p:sp>
      <p:sp>
        <p:nvSpPr>
          <p:cNvPr id="255" name="Text Box 79"/>
          <p:cNvSpPr txBox="1">
            <a:spLocks noChangeArrowheads="1"/>
          </p:cNvSpPr>
          <p:nvPr/>
        </p:nvSpPr>
        <p:spPr bwMode="auto">
          <a:xfrm>
            <a:off x="824088" y="1987535"/>
            <a:ext cx="1173163" cy="1401763"/>
          </a:xfrm>
          <a:prstGeom prst="rect">
            <a:avLst/>
          </a:prstGeom>
          <a:noFill/>
          <a:ln>
            <a:noFill/>
          </a:ln>
          <a:effectLst/>
        </p:spPr>
        <p:txBody>
          <a:bodyPr>
            <a:spAutoFit/>
          </a:bodyPr>
          <a:lstStyle/>
          <a:p>
            <a:pPr marL="0" marR="0" lvl="0" indent="0" algn="ctr" defTabSz="914400" eaLnBrk="1" fontAlgn="base" latinLnBrk="0" hangingPunct="1">
              <a:spcBef>
                <a:spcPct val="50000"/>
              </a:spcBef>
              <a:spcAft>
                <a:spcPts val="0"/>
              </a:spcAft>
              <a:buClrTx/>
              <a:buSzTx/>
              <a:buFontTx/>
              <a:buNone/>
              <a:defRPr/>
            </a:pPr>
            <a:r>
              <a:rPr lang="zh-CN" altLang="en-US" sz="2800" i="0" strike="noStrike" kern="0" noProof="1">
                <a:solidFill>
                  <a:schemeClr val="tx2">
                    <a:lumMod val="75000"/>
                  </a:schemeClr>
                </a:solidFill>
                <a:latin typeface="微软雅黑" panose="020B0503020204020204" pitchFamily="34" charset="-122"/>
                <a:ea typeface="微软雅黑" panose="020B0503020204020204" pitchFamily="34" charset="-122"/>
                <a:cs typeface="Times New Roman" panose="02020603050405020304" pitchFamily="18" charset="0"/>
              </a:rPr>
              <a:t>部门</a:t>
            </a:r>
            <a:r>
              <a:rPr kumimoji="0" lang="zh-CN" altLang="en-US" sz="2800" i="0" u="none" strike="noStrike" kern="0" cap="none" spc="0" normalizeH="0" baseline="0" noProof="0" dirty="0">
                <a:ln>
                  <a:noFill/>
                </a:ln>
                <a:solidFill>
                  <a:schemeClr val="tx2">
                    <a:lumMod val="75000"/>
                  </a:schemeClr>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填报账户</a:t>
            </a:r>
          </a:p>
        </p:txBody>
      </p:sp>
      <p:sp>
        <p:nvSpPr>
          <p:cNvPr id="256" name="AutoShape 76"/>
          <p:cNvSpPr>
            <a:spLocks noChangeArrowheads="1"/>
          </p:cNvSpPr>
          <p:nvPr/>
        </p:nvSpPr>
        <p:spPr bwMode="gray">
          <a:xfrm>
            <a:off x="2252044" y="1630545"/>
            <a:ext cx="7267875" cy="2058988"/>
          </a:xfrm>
          <a:prstGeom prst="roundRect">
            <a:avLst>
              <a:gd name="adj" fmla="val 2454"/>
            </a:avLst>
          </a:prstGeom>
          <a:solidFill>
            <a:schemeClr val="accent5">
              <a:lumMod val="20000"/>
              <a:lumOff val="80000"/>
            </a:schemeClr>
          </a:solidFill>
          <a:ln w="28575">
            <a:solidFill>
              <a:srgbClr val="FEFEFE"/>
            </a:solidFill>
            <a:round/>
          </a:ln>
          <a:effectLst/>
        </p:spPr>
        <p:txBody>
          <a:bodyPr wrap="none" anchor="ctr"/>
          <a:lstStyle/>
          <a:p>
            <a:pPr marL="0" marR="0" lvl="0" indent="0" defTabSz="914400" eaLnBrk="1" fontAlgn="base" latinLnBrk="0" hangingPunct="1">
              <a:spcBef>
                <a:spcPts val="0"/>
              </a:spcBef>
              <a:spcAft>
                <a:spcPts val="0"/>
              </a:spcAft>
              <a:buClrTx/>
              <a:buSzTx/>
              <a:buFontTx/>
              <a:buNone/>
              <a:defRPr/>
            </a:pPr>
            <a:endParaRPr kumimoji="0" lang="zh-CN" altLang="en-US" sz="2400" b="0" i="0" u="none" strike="noStrike" kern="0" cap="none" spc="0" normalizeH="0" baseline="0" noProof="0">
              <a:ln>
                <a:noFill/>
              </a:ln>
              <a:solidFill>
                <a:schemeClr val="accent4">
                  <a:lumMod val="75000"/>
                </a:schemeClr>
              </a:solidFill>
              <a:effectLst/>
              <a:uLnTx/>
              <a:uFillTx/>
              <a:latin typeface="Arial" panose="020B0604020202020204" pitchFamily="34" charset="0"/>
            </a:endParaRPr>
          </a:p>
        </p:txBody>
      </p:sp>
      <p:sp>
        <p:nvSpPr>
          <p:cNvPr id="258" name="Text Box 75"/>
          <p:cNvSpPr txBox="1">
            <a:spLocks noChangeArrowheads="1"/>
          </p:cNvSpPr>
          <p:nvPr/>
        </p:nvSpPr>
        <p:spPr bwMode="auto">
          <a:xfrm>
            <a:off x="2395555" y="2226169"/>
            <a:ext cx="5237163" cy="822325"/>
          </a:xfrm>
          <a:prstGeom prst="rect">
            <a:avLst/>
          </a:prstGeom>
          <a:noFill/>
          <a:ln>
            <a:noFill/>
          </a:ln>
          <a:effectLst/>
        </p:spPr>
        <p:txBody>
          <a:bodyPr wrap="square">
            <a:spAutoFit/>
          </a:bodyPr>
          <a:lstStyle>
            <a:lvl1pPr marL="342900" indent="-342900">
              <a:defRPr>
                <a:solidFill>
                  <a:schemeClr val="tx1"/>
                </a:solidFill>
                <a:latin typeface="Arial" panose="020B0604020202020204" pitchFamily="34" charset="0"/>
              </a:defRPr>
            </a:lvl1pPr>
            <a:lvl2pPr marL="800100" indent="-342900">
              <a:defRPr>
                <a:solidFill>
                  <a:schemeClr val="tx1"/>
                </a:solidFill>
                <a:latin typeface="Arial" panose="020B0604020202020204" pitchFamily="34" charset="0"/>
              </a:defRPr>
            </a:lvl2pPr>
            <a:lvl3pPr marL="1257300" indent="-342900">
              <a:defRPr>
                <a:solidFill>
                  <a:schemeClr val="tx1"/>
                </a:solidFill>
                <a:latin typeface="Arial" panose="020B0604020202020204" pitchFamily="34" charset="0"/>
              </a:defRPr>
            </a:lvl3pPr>
            <a:lvl4pPr marL="1714500" indent="-342900">
              <a:defRPr>
                <a:solidFill>
                  <a:schemeClr val="tx1"/>
                </a:solidFill>
                <a:latin typeface="Arial" panose="020B0604020202020204" pitchFamily="34" charset="0"/>
              </a:defRPr>
            </a:lvl4pPr>
            <a:lvl5pPr marL="2171700" indent="-342900">
              <a:defRPr>
                <a:solidFill>
                  <a:schemeClr val="tx1"/>
                </a:solidFill>
                <a:latin typeface="Arial" panose="020B0604020202020204" pitchFamily="34" charset="0"/>
              </a:defRPr>
            </a:lvl5pPr>
            <a:lvl6pPr marL="2628900" indent="-342900" fontAlgn="base">
              <a:spcBef>
                <a:spcPct val="0"/>
              </a:spcBef>
              <a:spcAft>
                <a:spcPct val="0"/>
              </a:spcAft>
              <a:defRPr>
                <a:solidFill>
                  <a:schemeClr val="tx1"/>
                </a:solidFill>
                <a:latin typeface="Arial" panose="020B0604020202020204" pitchFamily="34" charset="0"/>
              </a:defRPr>
            </a:lvl6pPr>
            <a:lvl7pPr marL="3086100" indent="-342900" fontAlgn="base">
              <a:spcBef>
                <a:spcPct val="0"/>
              </a:spcBef>
              <a:spcAft>
                <a:spcPct val="0"/>
              </a:spcAft>
              <a:defRPr>
                <a:solidFill>
                  <a:schemeClr val="tx1"/>
                </a:solidFill>
                <a:latin typeface="Arial" panose="020B0604020202020204" pitchFamily="34" charset="0"/>
              </a:defRPr>
            </a:lvl7pPr>
            <a:lvl8pPr marL="3543300" indent="-342900" fontAlgn="base">
              <a:spcBef>
                <a:spcPct val="0"/>
              </a:spcBef>
              <a:spcAft>
                <a:spcPct val="0"/>
              </a:spcAft>
              <a:defRPr>
                <a:solidFill>
                  <a:schemeClr val="tx1"/>
                </a:solidFill>
                <a:latin typeface="Arial" panose="020B0604020202020204" pitchFamily="34" charset="0"/>
              </a:defRPr>
            </a:lvl8pPr>
            <a:lvl9pPr marL="4000500" indent="-342900" fontAlgn="base">
              <a:spcBef>
                <a:spcPct val="0"/>
              </a:spcBef>
              <a:spcAft>
                <a:spcPct val="0"/>
              </a:spcAft>
              <a:defRPr>
                <a:solidFill>
                  <a:schemeClr val="tx1"/>
                </a:solidFill>
                <a:latin typeface="Arial" panose="020B0604020202020204" pitchFamily="34" charset="0"/>
              </a:defRPr>
            </a:lvl9pPr>
          </a:lstStyle>
          <a:p>
            <a:pPr marL="0" lvl="0" indent="0" algn="just" fontAlgn="base">
              <a:spcBef>
                <a:spcPct val="50000"/>
              </a:spcBef>
              <a:spcAft>
                <a:spcPts val="0"/>
              </a:spcAft>
            </a:pPr>
            <a:r>
              <a:rPr lang="zh-CN" altLang="en-US" sz="2400" b="0" i="0" strike="noStrike" kern="0" noProof="1">
                <a:solidFill>
                  <a:schemeClr val="tx1"/>
                </a:solidFill>
                <a:latin typeface="Arial" panose="020B0604020202020204" pitchFamily="34" charset="0"/>
                <a:ea typeface="宋体" panose="02010600030101010101" pitchFamily="2" charset="-122"/>
                <a:cs typeface="Times New Roman" panose="02020603050405020304" pitchFamily="18" charset="0"/>
              </a:rPr>
              <a:t>部门所有数据表格查询、填写、保存、修改、校验、提交审核</a:t>
            </a:r>
          </a:p>
        </p:txBody>
      </p:sp>
      <p:sp>
        <p:nvSpPr>
          <p:cNvPr id="259" name="Line 77"/>
          <p:cNvSpPr>
            <a:spLocks noChangeShapeType="1"/>
          </p:cNvSpPr>
          <p:nvPr/>
        </p:nvSpPr>
        <p:spPr bwMode="auto">
          <a:xfrm>
            <a:off x="2485090" y="1919818"/>
            <a:ext cx="4752975" cy="0"/>
          </a:xfrm>
          <a:prstGeom prst="line">
            <a:avLst/>
          </a:prstGeom>
          <a:noFill/>
          <a:ln w="9525">
            <a:solidFill>
              <a:srgbClr val="000000"/>
            </a:solidFill>
            <a:prstDash val="lgDash"/>
            <a:round/>
          </a:ln>
          <a:effectLst/>
        </p:spPr>
        <p:txBody>
          <a:bodyPr/>
          <a:lstStyle/>
          <a:p>
            <a:pPr marL="0" marR="0" lvl="0" indent="0" defTabSz="914400" eaLnBrk="1" fontAlgn="base" latinLnBrk="0" hangingPunct="1">
              <a:spcBef>
                <a:spcPts val="0"/>
              </a:spcBef>
              <a:spcAft>
                <a:spcPts val="0"/>
              </a:spcAft>
              <a:buClrTx/>
              <a:buSzTx/>
              <a:buFontTx/>
              <a:buNone/>
              <a:defRPr/>
            </a:pPr>
            <a:endParaRPr kumimoji="0" lang="zh-CN" altLang="en-US" sz="2400" b="0" i="0" u="none" strike="noStrike" kern="0" cap="none" spc="0" normalizeH="0" baseline="0" noProof="0">
              <a:ln>
                <a:noFill/>
              </a:ln>
              <a:solidFill>
                <a:schemeClr val="accent4">
                  <a:lumMod val="75000"/>
                </a:schemeClr>
              </a:solidFill>
              <a:effectLst/>
              <a:uLnTx/>
              <a:uFillTx/>
              <a:latin typeface="Arial" panose="020B0604020202020204" pitchFamily="34" charset="0"/>
            </a:endParaRPr>
          </a:p>
        </p:txBody>
      </p:sp>
      <p:grpSp>
        <p:nvGrpSpPr>
          <p:cNvPr id="260" name="Group 29"/>
          <p:cNvGrpSpPr/>
          <p:nvPr/>
        </p:nvGrpSpPr>
        <p:grpSpPr>
          <a:xfrm rot="5400000">
            <a:off x="1980336" y="4619944"/>
            <a:ext cx="252412" cy="323850"/>
            <a:chOff x="778" y="1762"/>
            <a:chExt cx="312" cy="420"/>
          </a:xfrm>
        </p:grpSpPr>
        <p:grpSp>
          <p:nvGrpSpPr>
            <p:cNvPr id="261" name="Group 30"/>
            <p:cNvGrpSpPr/>
            <p:nvPr/>
          </p:nvGrpSpPr>
          <p:grpSpPr>
            <a:xfrm>
              <a:off x="960" y="1764"/>
              <a:ext cx="130" cy="418"/>
              <a:chOff x="960" y="1764"/>
              <a:chExt cx="130" cy="418"/>
            </a:xfrm>
          </p:grpSpPr>
          <p:sp>
            <p:nvSpPr>
              <p:cNvPr id="262" name="Oval 31"/>
              <p:cNvSpPr>
                <a:spLocks noChangeArrowheads="1"/>
              </p:cNvSpPr>
              <p:nvPr/>
            </p:nvSpPr>
            <p:spPr bwMode="gray">
              <a:xfrm>
                <a:off x="960" y="1764"/>
                <a:ext cx="126" cy="120"/>
              </a:xfrm>
              <a:prstGeom prst="ellipse">
                <a:avLst/>
              </a:prstGeom>
              <a:solidFill>
                <a:srgbClr val="000000">
                  <a:alpha val="20000"/>
                </a:srgbClr>
              </a:solidFill>
              <a:ln w="38100" algn="ctr">
                <a:solidFill>
                  <a:srgbClr val="DDDDDD"/>
                </a:solidFill>
                <a:round/>
              </a:ln>
              <a:effectLst/>
            </p:spPr>
            <p:txBody>
              <a:bodyPr wrap="none" anchor="ctr"/>
              <a:lstStyle/>
              <a:p>
                <a:pPr marL="0" marR="0" lvl="0" indent="0" defTabSz="914400" eaLnBrk="1" fontAlgn="base" latinLnBrk="0" hangingPunct="1">
                  <a:spcBef>
                    <a:spcPts val="0"/>
                  </a:spcBef>
                  <a:spcAft>
                    <a:spcPts val="0"/>
                  </a:spcAft>
                  <a:buClrTx/>
                  <a:buSzTx/>
                  <a:buFontTx/>
                  <a:buNone/>
                  <a:defRPr/>
                </a:pPr>
                <a:endParaRPr kumimoji="0" lang="zh-CN" altLang="en-US" sz="2400" b="0" i="0" u="none" strike="noStrike" kern="0" cap="none" spc="0" normalizeH="0" baseline="0" noProof="0">
                  <a:ln>
                    <a:noFill/>
                  </a:ln>
                  <a:solidFill>
                    <a:schemeClr val="accent4">
                      <a:lumMod val="75000"/>
                    </a:schemeClr>
                  </a:solidFill>
                  <a:effectLst/>
                  <a:uLnTx/>
                  <a:uFillTx/>
                  <a:latin typeface="微软雅黑" panose="020B0503020204020204" pitchFamily="34" charset="-122"/>
                  <a:ea typeface="微软雅黑" panose="020B0503020204020204" pitchFamily="34" charset="-122"/>
                </a:endParaRPr>
              </a:p>
            </p:txBody>
          </p:sp>
          <p:sp>
            <p:nvSpPr>
              <p:cNvPr id="263" name="Oval 32"/>
              <p:cNvSpPr>
                <a:spLocks noChangeArrowheads="1"/>
              </p:cNvSpPr>
              <p:nvPr/>
            </p:nvSpPr>
            <p:spPr bwMode="gray">
              <a:xfrm>
                <a:off x="964" y="2062"/>
                <a:ext cx="126" cy="120"/>
              </a:xfrm>
              <a:prstGeom prst="ellipse">
                <a:avLst/>
              </a:prstGeom>
              <a:solidFill>
                <a:srgbClr val="000000">
                  <a:alpha val="30000"/>
                </a:srgbClr>
              </a:solidFill>
              <a:ln w="38100" algn="ctr">
                <a:solidFill>
                  <a:srgbClr val="DDDDDD"/>
                </a:solidFill>
                <a:round/>
              </a:ln>
              <a:effectLst/>
            </p:spPr>
            <p:txBody>
              <a:bodyPr wrap="none" anchor="ctr"/>
              <a:lstStyle/>
              <a:p>
                <a:pPr marL="0" marR="0" lvl="0" indent="0" defTabSz="914400" eaLnBrk="1" fontAlgn="base" latinLnBrk="0" hangingPunct="1">
                  <a:spcBef>
                    <a:spcPts val="0"/>
                  </a:spcBef>
                  <a:spcAft>
                    <a:spcPts val="0"/>
                  </a:spcAft>
                  <a:buClrTx/>
                  <a:buSzTx/>
                  <a:buFontTx/>
                  <a:buNone/>
                  <a:defRPr/>
                </a:pPr>
                <a:endParaRPr kumimoji="0" lang="zh-CN" altLang="en-US" sz="2400" b="0" i="0" u="none" strike="noStrike" kern="0" cap="none" spc="0" normalizeH="0" baseline="0" noProof="0">
                  <a:ln>
                    <a:noFill/>
                  </a:ln>
                  <a:solidFill>
                    <a:schemeClr val="accent4">
                      <a:lumMod val="75000"/>
                    </a:schemeClr>
                  </a:solidFill>
                  <a:effectLst/>
                  <a:uLnTx/>
                  <a:uFillTx/>
                  <a:latin typeface="微软雅黑" panose="020B0503020204020204" pitchFamily="34" charset="-122"/>
                  <a:ea typeface="微软雅黑" panose="020B0503020204020204" pitchFamily="34" charset="-122"/>
                </a:endParaRPr>
              </a:p>
            </p:txBody>
          </p:sp>
          <p:sp>
            <p:nvSpPr>
              <p:cNvPr id="264" name="AutoShape 33"/>
              <p:cNvSpPr>
                <a:spLocks noChangeArrowheads="1"/>
              </p:cNvSpPr>
              <p:nvPr/>
            </p:nvSpPr>
            <p:spPr bwMode="gray">
              <a:xfrm>
                <a:off x="1023" y="1836"/>
                <a:ext cx="62" cy="300"/>
              </a:xfrm>
              <a:prstGeom prst="roundRect">
                <a:avLst>
                  <a:gd name="adj" fmla="val 50000"/>
                </a:avLst>
              </a:prstGeom>
              <a:gradFill rotWithShape="1">
                <a:gsLst>
                  <a:gs pos="0">
                    <a:srgbClr val="B2B2B2"/>
                  </a:gs>
                  <a:gs pos="50000">
                    <a:srgbClr val="B2B2B2">
                      <a:gamma/>
                      <a:tint val="27451"/>
                      <a:invGamma/>
                    </a:srgbClr>
                  </a:gs>
                  <a:gs pos="100000">
                    <a:srgbClr val="B2B2B2"/>
                  </a:gs>
                </a:gsLst>
                <a:lin ang="5400000" scaled="1"/>
              </a:gradFill>
              <a:ln>
                <a:noFill/>
              </a:ln>
              <a:effectLst/>
            </p:spPr>
            <p:txBody>
              <a:bodyPr wrap="none" anchor="ctr"/>
              <a:lstStyle/>
              <a:p>
                <a:pPr marL="0" marR="0" lvl="0" indent="0" defTabSz="914400" eaLnBrk="1" fontAlgn="base" latinLnBrk="0" hangingPunct="1">
                  <a:spcBef>
                    <a:spcPts val="0"/>
                  </a:spcBef>
                  <a:spcAft>
                    <a:spcPts val="0"/>
                  </a:spcAft>
                  <a:buClrTx/>
                  <a:buSzTx/>
                  <a:buFontTx/>
                  <a:buNone/>
                  <a:defRPr/>
                </a:pPr>
                <a:endParaRPr kumimoji="0" lang="zh-CN" altLang="en-US" sz="2400" b="0" i="0" u="none" strike="noStrike" kern="0" cap="none" spc="0" normalizeH="0" baseline="0" noProof="0">
                  <a:ln>
                    <a:noFill/>
                  </a:ln>
                  <a:solidFill>
                    <a:schemeClr val="accent4">
                      <a:lumMod val="75000"/>
                    </a:schemeClr>
                  </a:solidFill>
                  <a:effectLst/>
                  <a:uLnTx/>
                  <a:uFillTx/>
                  <a:latin typeface="微软雅黑" panose="020B0503020204020204" pitchFamily="34" charset="-122"/>
                  <a:ea typeface="微软雅黑" panose="020B0503020204020204" pitchFamily="34" charset="-122"/>
                </a:endParaRPr>
              </a:p>
            </p:txBody>
          </p:sp>
        </p:grpSp>
        <p:grpSp>
          <p:nvGrpSpPr>
            <p:cNvPr id="265" name="Group 34"/>
            <p:cNvGrpSpPr/>
            <p:nvPr/>
          </p:nvGrpSpPr>
          <p:grpSpPr>
            <a:xfrm>
              <a:off x="778" y="1762"/>
              <a:ext cx="130" cy="418"/>
              <a:chOff x="960" y="1764"/>
              <a:chExt cx="130" cy="418"/>
            </a:xfrm>
          </p:grpSpPr>
          <p:sp>
            <p:nvSpPr>
              <p:cNvPr id="266" name="Oval 35"/>
              <p:cNvSpPr>
                <a:spLocks noChangeArrowheads="1"/>
              </p:cNvSpPr>
              <p:nvPr/>
            </p:nvSpPr>
            <p:spPr bwMode="gray">
              <a:xfrm>
                <a:off x="960" y="1764"/>
                <a:ext cx="126" cy="120"/>
              </a:xfrm>
              <a:prstGeom prst="ellipse">
                <a:avLst/>
              </a:prstGeom>
              <a:solidFill>
                <a:srgbClr val="000000">
                  <a:alpha val="20000"/>
                </a:srgbClr>
              </a:solidFill>
              <a:ln w="38100" algn="ctr">
                <a:solidFill>
                  <a:srgbClr val="DDDDDD"/>
                </a:solidFill>
                <a:round/>
              </a:ln>
              <a:effectLst/>
            </p:spPr>
            <p:txBody>
              <a:bodyPr wrap="none" anchor="ctr"/>
              <a:lstStyle/>
              <a:p>
                <a:pPr marL="0" marR="0" lvl="0" indent="0" defTabSz="914400" eaLnBrk="1" fontAlgn="base" latinLnBrk="0" hangingPunct="1">
                  <a:spcBef>
                    <a:spcPts val="0"/>
                  </a:spcBef>
                  <a:spcAft>
                    <a:spcPts val="0"/>
                  </a:spcAft>
                  <a:buClrTx/>
                  <a:buSzTx/>
                  <a:buFontTx/>
                  <a:buNone/>
                  <a:defRPr/>
                </a:pPr>
                <a:endParaRPr kumimoji="0" lang="zh-CN" altLang="en-US" sz="2400" b="0" i="0" u="none" strike="noStrike" kern="0" cap="none" spc="0" normalizeH="0" baseline="0" noProof="0">
                  <a:ln>
                    <a:noFill/>
                  </a:ln>
                  <a:solidFill>
                    <a:schemeClr val="accent4">
                      <a:lumMod val="75000"/>
                    </a:schemeClr>
                  </a:solidFill>
                  <a:effectLst/>
                  <a:uLnTx/>
                  <a:uFillTx/>
                  <a:latin typeface="微软雅黑" panose="020B0503020204020204" pitchFamily="34" charset="-122"/>
                  <a:ea typeface="微软雅黑" panose="020B0503020204020204" pitchFamily="34" charset="-122"/>
                </a:endParaRPr>
              </a:p>
            </p:txBody>
          </p:sp>
          <p:sp>
            <p:nvSpPr>
              <p:cNvPr id="267" name="Oval 36"/>
              <p:cNvSpPr>
                <a:spLocks noChangeArrowheads="1"/>
              </p:cNvSpPr>
              <p:nvPr/>
            </p:nvSpPr>
            <p:spPr bwMode="gray">
              <a:xfrm>
                <a:off x="964" y="2062"/>
                <a:ext cx="126" cy="120"/>
              </a:xfrm>
              <a:prstGeom prst="ellipse">
                <a:avLst/>
              </a:prstGeom>
              <a:solidFill>
                <a:srgbClr val="000000">
                  <a:alpha val="30000"/>
                </a:srgbClr>
              </a:solidFill>
              <a:ln w="38100" algn="ctr">
                <a:solidFill>
                  <a:srgbClr val="DDDDDD"/>
                </a:solidFill>
                <a:round/>
              </a:ln>
              <a:effectLst/>
            </p:spPr>
            <p:txBody>
              <a:bodyPr wrap="none" anchor="ctr"/>
              <a:lstStyle/>
              <a:p>
                <a:pPr marL="0" marR="0" lvl="0" indent="0" defTabSz="914400" eaLnBrk="1" fontAlgn="base" latinLnBrk="0" hangingPunct="1">
                  <a:spcBef>
                    <a:spcPts val="0"/>
                  </a:spcBef>
                  <a:spcAft>
                    <a:spcPts val="0"/>
                  </a:spcAft>
                  <a:buClrTx/>
                  <a:buSzTx/>
                  <a:buFontTx/>
                  <a:buNone/>
                  <a:defRPr/>
                </a:pPr>
                <a:endParaRPr kumimoji="0" lang="zh-CN" altLang="en-US" sz="2400" b="0" i="0" u="none" strike="noStrike" kern="0" cap="none" spc="0" normalizeH="0" baseline="0" noProof="0">
                  <a:ln>
                    <a:noFill/>
                  </a:ln>
                  <a:solidFill>
                    <a:schemeClr val="accent4">
                      <a:lumMod val="75000"/>
                    </a:schemeClr>
                  </a:solidFill>
                  <a:effectLst/>
                  <a:uLnTx/>
                  <a:uFillTx/>
                  <a:latin typeface="微软雅黑" panose="020B0503020204020204" pitchFamily="34" charset="-122"/>
                  <a:ea typeface="微软雅黑" panose="020B0503020204020204" pitchFamily="34" charset="-122"/>
                </a:endParaRPr>
              </a:p>
            </p:txBody>
          </p:sp>
          <p:sp>
            <p:nvSpPr>
              <p:cNvPr id="268" name="AutoShape 37"/>
              <p:cNvSpPr>
                <a:spLocks noChangeArrowheads="1"/>
              </p:cNvSpPr>
              <p:nvPr/>
            </p:nvSpPr>
            <p:spPr bwMode="gray">
              <a:xfrm>
                <a:off x="996" y="1836"/>
                <a:ext cx="62" cy="300"/>
              </a:xfrm>
              <a:prstGeom prst="roundRect">
                <a:avLst>
                  <a:gd name="adj" fmla="val 50000"/>
                </a:avLst>
              </a:prstGeom>
              <a:gradFill rotWithShape="1">
                <a:gsLst>
                  <a:gs pos="0">
                    <a:srgbClr val="B2B2B2"/>
                  </a:gs>
                  <a:gs pos="50000">
                    <a:srgbClr val="B2B2B2">
                      <a:gamma/>
                      <a:tint val="0"/>
                      <a:invGamma/>
                    </a:srgbClr>
                  </a:gs>
                  <a:gs pos="100000">
                    <a:srgbClr val="B2B2B2"/>
                  </a:gs>
                </a:gsLst>
                <a:lin ang="5400000" scaled="1"/>
              </a:gradFill>
              <a:ln>
                <a:noFill/>
              </a:ln>
              <a:effectLst/>
            </p:spPr>
            <p:txBody>
              <a:bodyPr wrap="none" anchor="ctr"/>
              <a:lstStyle/>
              <a:p>
                <a:pPr marL="0" marR="0" lvl="0" indent="0" defTabSz="914400" eaLnBrk="1" fontAlgn="base" latinLnBrk="0" hangingPunct="1">
                  <a:spcBef>
                    <a:spcPts val="0"/>
                  </a:spcBef>
                  <a:spcAft>
                    <a:spcPts val="0"/>
                  </a:spcAft>
                  <a:buClrTx/>
                  <a:buSzTx/>
                  <a:buFontTx/>
                  <a:buNone/>
                  <a:defRPr/>
                </a:pPr>
                <a:endParaRPr kumimoji="0" lang="zh-CN" altLang="en-US" sz="2400" b="0" i="0" u="none" strike="noStrike" kern="0" cap="none" spc="0" normalizeH="0" baseline="0" noProof="0">
                  <a:ln>
                    <a:noFill/>
                  </a:ln>
                  <a:solidFill>
                    <a:schemeClr val="accent4">
                      <a:lumMod val="75000"/>
                    </a:schemeClr>
                  </a:solidFill>
                  <a:effectLst/>
                  <a:uLnTx/>
                  <a:uFillTx/>
                  <a:latin typeface="微软雅黑" panose="020B0503020204020204" pitchFamily="34" charset="-122"/>
                  <a:ea typeface="微软雅黑" panose="020B0503020204020204" pitchFamily="34" charset="-122"/>
                </a:endParaRPr>
              </a:p>
            </p:txBody>
          </p:sp>
        </p:grpSp>
      </p:grpSp>
      <p:grpSp>
        <p:nvGrpSpPr>
          <p:cNvPr id="269" name="Group 65"/>
          <p:cNvGrpSpPr/>
          <p:nvPr/>
        </p:nvGrpSpPr>
        <p:grpSpPr>
          <a:xfrm rot="5400000">
            <a:off x="1949221" y="5551489"/>
            <a:ext cx="252412" cy="323850"/>
            <a:chOff x="778" y="1762"/>
            <a:chExt cx="312" cy="420"/>
          </a:xfrm>
        </p:grpSpPr>
        <p:grpSp>
          <p:nvGrpSpPr>
            <p:cNvPr id="270" name="Group 66"/>
            <p:cNvGrpSpPr/>
            <p:nvPr/>
          </p:nvGrpSpPr>
          <p:grpSpPr>
            <a:xfrm>
              <a:off x="960" y="1764"/>
              <a:ext cx="130" cy="418"/>
              <a:chOff x="960" y="1764"/>
              <a:chExt cx="130" cy="418"/>
            </a:xfrm>
          </p:grpSpPr>
          <p:sp>
            <p:nvSpPr>
              <p:cNvPr id="271" name="Oval 67"/>
              <p:cNvSpPr>
                <a:spLocks noChangeArrowheads="1"/>
              </p:cNvSpPr>
              <p:nvPr/>
            </p:nvSpPr>
            <p:spPr bwMode="gray">
              <a:xfrm>
                <a:off x="960" y="1764"/>
                <a:ext cx="126" cy="120"/>
              </a:xfrm>
              <a:prstGeom prst="ellipse">
                <a:avLst/>
              </a:prstGeom>
              <a:solidFill>
                <a:srgbClr val="000000">
                  <a:alpha val="20000"/>
                </a:srgbClr>
              </a:solidFill>
              <a:ln w="38100" algn="ctr">
                <a:solidFill>
                  <a:srgbClr val="DDDDDD"/>
                </a:solidFill>
                <a:round/>
              </a:ln>
              <a:effectLst/>
            </p:spPr>
            <p:txBody>
              <a:bodyPr wrap="none" anchor="ctr"/>
              <a:lstStyle/>
              <a:p>
                <a:pPr marL="0" marR="0" lvl="0" indent="0" defTabSz="914400" eaLnBrk="1" fontAlgn="base" latinLnBrk="0" hangingPunct="1">
                  <a:spcBef>
                    <a:spcPts val="0"/>
                  </a:spcBef>
                  <a:spcAft>
                    <a:spcPts val="0"/>
                  </a:spcAft>
                  <a:buClrTx/>
                  <a:buSzTx/>
                  <a:buFontTx/>
                  <a:buNone/>
                  <a:defRPr/>
                </a:pPr>
                <a:endParaRPr kumimoji="0" lang="zh-CN" altLang="en-US" sz="2400" b="0" i="0" u="none" strike="noStrike" kern="0" cap="none" spc="0" normalizeH="0" baseline="0" noProof="0">
                  <a:ln>
                    <a:noFill/>
                  </a:ln>
                  <a:solidFill>
                    <a:schemeClr val="accent4">
                      <a:lumMod val="75000"/>
                    </a:schemeClr>
                  </a:solidFill>
                  <a:effectLst/>
                  <a:uLnTx/>
                  <a:uFillTx/>
                  <a:latin typeface="微软雅黑" panose="020B0503020204020204" pitchFamily="34" charset="-122"/>
                  <a:ea typeface="微软雅黑" panose="020B0503020204020204" pitchFamily="34" charset="-122"/>
                </a:endParaRPr>
              </a:p>
            </p:txBody>
          </p:sp>
          <p:sp>
            <p:nvSpPr>
              <p:cNvPr id="272" name="Oval 68"/>
              <p:cNvSpPr>
                <a:spLocks noChangeArrowheads="1"/>
              </p:cNvSpPr>
              <p:nvPr/>
            </p:nvSpPr>
            <p:spPr bwMode="gray">
              <a:xfrm>
                <a:off x="964" y="2062"/>
                <a:ext cx="126" cy="120"/>
              </a:xfrm>
              <a:prstGeom prst="ellipse">
                <a:avLst/>
              </a:prstGeom>
              <a:solidFill>
                <a:srgbClr val="000000">
                  <a:alpha val="30000"/>
                </a:srgbClr>
              </a:solidFill>
              <a:ln w="38100" algn="ctr">
                <a:solidFill>
                  <a:srgbClr val="DDDDDD"/>
                </a:solidFill>
                <a:round/>
              </a:ln>
              <a:effectLst/>
            </p:spPr>
            <p:txBody>
              <a:bodyPr wrap="none" anchor="ctr"/>
              <a:lstStyle/>
              <a:p>
                <a:pPr marL="0" marR="0" lvl="0" indent="0" defTabSz="914400" eaLnBrk="1" fontAlgn="base" latinLnBrk="0" hangingPunct="1">
                  <a:spcBef>
                    <a:spcPts val="0"/>
                  </a:spcBef>
                  <a:spcAft>
                    <a:spcPts val="0"/>
                  </a:spcAft>
                  <a:buClrTx/>
                  <a:buSzTx/>
                  <a:buFontTx/>
                  <a:buNone/>
                  <a:defRPr/>
                </a:pPr>
                <a:endParaRPr kumimoji="0" lang="zh-CN" altLang="en-US" sz="2400" b="0" i="0" u="none" strike="noStrike" kern="0" cap="none" spc="0" normalizeH="0" baseline="0" noProof="0">
                  <a:ln>
                    <a:noFill/>
                  </a:ln>
                  <a:solidFill>
                    <a:schemeClr val="accent4">
                      <a:lumMod val="75000"/>
                    </a:schemeClr>
                  </a:solidFill>
                  <a:effectLst/>
                  <a:uLnTx/>
                  <a:uFillTx/>
                  <a:latin typeface="微软雅黑" panose="020B0503020204020204" pitchFamily="34" charset="-122"/>
                  <a:ea typeface="微软雅黑" panose="020B0503020204020204" pitchFamily="34" charset="-122"/>
                </a:endParaRPr>
              </a:p>
            </p:txBody>
          </p:sp>
          <p:sp>
            <p:nvSpPr>
              <p:cNvPr id="273" name="AutoShape 69"/>
              <p:cNvSpPr>
                <a:spLocks noChangeArrowheads="1"/>
              </p:cNvSpPr>
              <p:nvPr/>
            </p:nvSpPr>
            <p:spPr bwMode="gray">
              <a:xfrm>
                <a:off x="996" y="1836"/>
                <a:ext cx="62" cy="300"/>
              </a:xfrm>
              <a:prstGeom prst="roundRect">
                <a:avLst>
                  <a:gd name="adj" fmla="val 50000"/>
                </a:avLst>
              </a:prstGeom>
              <a:gradFill rotWithShape="1">
                <a:gsLst>
                  <a:gs pos="0">
                    <a:srgbClr val="B2B2B2"/>
                  </a:gs>
                  <a:gs pos="50000">
                    <a:srgbClr val="B2B2B2">
                      <a:gamma/>
                      <a:tint val="27451"/>
                      <a:invGamma/>
                    </a:srgbClr>
                  </a:gs>
                  <a:gs pos="100000">
                    <a:srgbClr val="B2B2B2"/>
                  </a:gs>
                </a:gsLst>
                <a:lin ang="5400000" scaled="1"/>
              </a:gradFill>
              <a:ln>
                <a:noFill/>
              </a:ln>
              <a:effectLst/>
            </p:spPr>
            <p:txBody>
              <a:bodyPr wrap="none" anchor="ctr"/>
              <a:lstStyle/>
              <a:p>
                <a:pPr marL="0" marR="0" lvl="0" indent="0" defTabSz="914400" eaLnBrk="1" fontAlgn="base" latinLnBrk="0" hangingPunct="1">
                  <a:spcBef>
                    <a:spcPts val="0"/>
                  </a:spcBef>
                  <a:spcAft>
                    <a:spcPts val="0"/>
                  </a:spcAft>
                  <a:buClrTx/>
                  <a:buSzTx/>
                  <a:buFontTx/>
                  <a:buNone/>
                  <a:defRPr/>
                </a:pPr>
                <a:endParaRPr kumimoji="0" lang="zh-CN" altLang="en-US" sz="2400" b="0" i="0" u="none" strike="noStrike" kern="0" cap="none" spc="0" normalizeH="0" baseline="0" noProof="0">
                  <a:ln>
                    <a:noFill/>
                  </a:ln>
                  <a:solidFill>
                    <a:schemeClr val="accent4">
                      <a:lumMod val="75000"/>
                    </a:schemeClr>
                  </a:solidFill>
                  <a:effectLst/>
                  <a:uLnTx/>
                  <a:uFillTx/>
                  <a:latin typeface="微软雅黑" panose="020B0503020204020204" pitchFamily="34" charset="-122"/>
                  <a:ea typeface="微软雅黑" panose="020B0503020204020204" pitchFamily="34" charset="-122"/>
                </a:endParaRPr>
              </a:p>
            </p:txBody>
          </p:sp>
        </p:grpSp>
        <p:grpSp>
          <p:nvGrpSpPr>
            <p:cNvPr id="274" name="Group 70"/>
            <p:cNvGrpSpPr/>
            <p:nvPr/>
          </p:nvGrpSpPr>
          <p:grpSpPr>
            <a:xfrm>
              <a:off x="778" y="1762"/>
              <a:ext cx="130" cy="418"/>
              <a:chOff x="960" y="1764"/>
              <a:chExt cx="130" cy="418"/>
            </a:xfrm>
          </p:grpSpPr>
          <p:sp>
            <p:nvSpPr>
              <p:cNvPr id="275" name="Oval 71"/>
              <p:cNvSpPr>
                <a:spLocks noChangeArrowheads="1"/>
              </p:cNvSpPr>
              <p:nvPr/>
            </p:nvSpPr>
            <p:spPr bwMode="gray">
              <a:xfrm>
                <a:off x="960" y="1764"/>
                <a:ext cx="126" cy="120"/>
              </a:xfrm>
              <a:prstGeom prst="ellipse">
                <a:avLst/>
              </a:prstGeom>
              <a:solidFill>
                <a:srgbClr val="000000">
                  <a:alpha val="20000"/>
                </a:srgbClr>
              </a:solidFill>
              <a:ln w="38100" algn="ctr">
                <a:solidFill>
                  <a:srgbClr val="DDDDDD"/>
                </a:solidFill>
                <a:round/>
              </a:ln>
              <a:effectLst/>
            </p:spPr>
            <p:txBody>
              <a:bodyPr wrap="none" anchor="ctr"/>
              <a:lstStyle/>
              <a:p>
                <a:pPr marL="0" marR="0" lvl="0" indent="0" defTabSz="914400" eaLnBrk="1" fontAlgn="base" latinLnBrk="0" hangingPunct="1">
                  <a:spcBef>
                    <a:spcPts val="0"/>
                  </a:spcBef>
                  <a:spcAft>
                    <a:spcPts val="0"/>
                  </a:spcAft>
                  <a:buClrTx/>
                  <a:buSzTx/>
                  <a:buFontTx/>
                  <a:buNone/>
                  <a:defRPr/>
                </a:pPr>
                <a:endParaRPr kumimoji="0" lang="zh-CN" altLang="en-US" sz="2400" b="0" i="0" u="none" strike="noStrike" kern="0" cap="none" spc="0" normalizeH="0" baseline="0" noProof="0">
                  <a:ln>
                    <a:noFill/>
                  </a:ln>
                  <a:solidFill>
                    <a:schemeClr val="accent4">
                      <a:lumMod val="75000"/>
                    </a:schemeClr>
                  </a:solidFill>
                  <a:effectLst/>
                  <a:uLnTx/>
                  <a:uFillTx/>
                  <a:latin typeface="微软雅黑" panose="020B0503020204020204" pitchFamily="34" charset="-122"/>
                  <a:ea typeface="微软雅黑" panose="020B0503020204020204" pitchFamily="34" charset="-122"/>
                </a:endParaRPr>
              </a:p>
            </p:txBody>
          </p:sp>
          <p:sp>
            <p:nvSpPr>
              <p:cNvPr id="276" name="Oval 72"/>
              <p:cNvSpPr>
                <a:spLocks noChangeArrowheads="1"/>
              </p:cNvSpPr>
              <p:nvPr/>
            </p:nvSpPr>
            <p:spPr bwMode="gray">
              <a:xfrm>
                <a:off x="964" y="2062"/>
                <a:ext cx="126" cy="120"/>
              </a:xfrm>
              <a:prstGeom prst="ellipse">
                <a:avLst/>
              </a:prstGeom>
              <a:solidFill>
                <a:srgbClr val="000000">
                  <a:alpha val="30000"/>
                </a:srgbClr>
              </a:solidFill>
              <a:ln w="38100" algn="ctr">
                <a:solidFill>
                  <a:srgbClr val="DDDDDD"/>
                </a:solidFill>
                <a:round/>
              </a:ln>
              <a:effectLst/>
            </p:spPr>
            <p:txBody>
              <a:bodyPr wrap="none" anchor="ctr"/>
              <a:lstStyle/>
              <a:p>
                <a:pPr marL="0" marR="0" lvl="0" indent="0" defTabSz="914400" eaLnBrk="1" fontAlgn="base" latinLnBrk="0" hangingPunct="1">
                  <a:spcBef>
                    <a:spcPts val="0"/>
                  </a:spcBef>
                  <a:spcAft>
                    <a:spcPts val="0"/>
                  </a:spcAft>
                  <a:buClrTx/>
                  <a:buSzTx/>
                  <a:buFontTx/>
                  <a:buNone/>
                  <a:defRPr/>
                </a:pPr>
                <a:endParaRPr kumimoji="0" lang="zh-CN" altLang="en-US" sz="2400" b="0" i="0" u="none" strike="noStrike" kern="0" cap="none" spc="0" normalizeH="0" baseline="0" noProof="0">
                  <a:ln>
                    <a:noFill/>
                  </a:ln>
                  <a:solidFill>
                    <a:schemeClr val="accent4">
                      <a:lumMod val="75000"/>
                    </a:schemeClr>
                  </a:solidFill>
                  <a:effectLst/>
                  <a:uLnTx/>
                  <a:uFillTx/>
                  <a:latin typeface="微软雅黑" panose="020B0503020204020204" pitchFamily="34" charset="-122"/>
                  <a:ea typeface="微软雅黑" panose="020B0503020204020204" pitchFamily="34" charset="-122"/>
                </a:endParaRPr>
              </a:p>
            </p:txBody>
          </p:sp>
          <p:sp>
            <p:nvSpPr>
              <p:cNvPr id="277" name="AutoShape 73"/>
              <p:cNvSpPr>
                <a:spLocks noChangeArrowheads="1"/>
              </p:cNvSpPr>
              <p:nvPr/>
            </p:nvSpPr>
            <p:spPr bwMode="gray">
              <a:xfrm>
                <a:off x="996" y="1836"/>
                <a:ext cx="62" cy="300"/>
              </a:xfrm>
              <a:prstGeom prst="roundRect">
                <a:avLst>
                  <a:gd name="adj" fmla="val 50000"/>
                </a:avLst>
              </a:prstGeom>
              <a:gradFill rotWithShape="1">
                <a:gsLst>
                  <a:gs pos="0">
                    <a:srgbClr val="B2B2B2"/>
                  </a:gs>
                  <a:gs pos="50000">
                    <a:srgbClr val="B2B2B2">
                      <a:gamma/>
                      <a:tint val="0"/>
                      <a:invGamma/>
                    </a:srgbClr>
                  </a:gs>
                  <a:gs pos="100000">
                    <a:srgbClr val="B2B2B2"/>
                  </a:gs>
                </a:gsLst>
                <a:lin ang="5400000" scaled="1"/>
              </a:gradFill>
              <a:ln>
                <a:noFill/>
              </a:ln>
              <a:effectLst/>
            </p:spPr>
            <p:txBody>
              <a:bodyPr wrap="none" anchor="ctr"/>
              <a:lstStyle/>
              <a:p>
                <a:pPr marL="0" marR="0" lvl="0" indent="0" defTabSz="914400" eaLnBrk="1" fontAlgn="base" latinLnBrk="0" hangingPunct="1">
                  <a:spcBef>
                    <a:spcPts val="0"/>
                  </a:spcBef>
                  <a:spcAft>
                    <a:spcPts val="0"/>
                  </a:spcAft>
                  <a:buClrTx/>
                  <a:buSzTx/>
                  <a:buFontTx/>
                  <a:buNone/>
                  <a:defRPr/>
                </a:pPr>
                <a:endParaRPr kumimoji="0" lang="zh-CN" altLang="en-US" sz="2400" b="0" i="0" u="none" strike="noStrike" kern="0" cap="none" spc="0" normalizeH="0" baseline="0" noProof="0">
                  <a:ln>
                    <a:noFill/>
                  </a:ln>
                  <a:solidFill>
                    <a:schemeClr val="accent4">
                      <a:lumMod val="75000"/>
                    </a:schemeClr>
                  </a:solidFill>
                  <a:effectLst/>
                  <a:uLnTx/>
                  <a:uFillTx/>
                  <a:latin typeface="微软雅黑" panose="020B0503020204020204" pitchFamily="34" charset="-122"/>
                  <a:ea typeface="微软雅黑" panose="020B0503020204020204" pitchFamily="34" charset="-122"/>
                </a:endParaRPr>
              </a:p>
            </p:txBody>
          </p:sp>
        </p:grpSp>
      </p:grpSp>
      <p:grpSp>
        <p:nvGrpSpPr>
          <p:cNvPr id="278" name="Group 65"/>
          <p:cNvGrpSpPr/>
          <p:nvPr/>
        </p:nvGrpSpPr>
        <p:grpSpPr>
          <a:xfrm rot="5400000">
            <a:off x="1937020" y="1994198"/>
            <a:ext cx="322391" cy="323850"/>
            <a:chOff x="778" y="1762"/>
            <a:chExt cx="312" cy="420"/>
          </a:xfrm>
        </p:grpSpPr>
        <p:grpSp>
          <p:nvGrpSpPr>
            <p:cNvPr id="279" name="Group 66"/>
            <p:cNvGrpSpPr/>
            <p:nvPr/>
          </p:nvGrpSpPr>
          <p:grpSpPr>
            <a:xfrm>
              <a:off x="960" y="1764"/>
              <a:ext cx="130" cy="418"/>
              <a:chOff x="960" y="1764"/>
              <a:chExt cx="130" cy="418"/>
            </a:xfrm>
          </p:grpSpPr>
          <p:sp>
            <p:nvSpPr>
              <p:cNvPr id="280" name="Oval 67"/>
              <p:cNvSpPr>
                <a:spLocks noChangeArrowheads="1"/>
              </p:cNvSpPr>
              <p:nvPr/>
            </p:nvSpPr>
            <p:spPr bwMode="gray">
              <a:xfrm>
                <a:off x="960" y="1764"/>
                <a:ext cx="126" cy="120"/>
              </a:xfrm>
              <a:prstGeom prst="ellipse">
                <a:avLst/>
              </a:prstGeom>
              <a:solidFill>
                <a:srgbClr val="000000">
                  <a:alpha val="20000"/>
                </a:srgbClr>
              </a:solidFill>
              <a:ln w="38100" algn="ctr">
                <a:solidFill>
                  <a:srgbClr val="DDDDDD"/>
                </a:solidFill>
                <a:round/>
              </a:ln>
              <a:effectLst/>
            </p:spPr>
            <p:txBody>
              <a:bodyPr wrap="none" anchor="ctr"/>
              <a:lstStyle/>
              <a:p>
                <a:pPr marL="0" marR="0" lvl="0" indent="0" defTabSz="914400" eaLnBrk="1" fontAlgn="base" latinLnBrk="0" hangingPunct="1">
                  <a:spcBef>
                    <a:spcPts val="0"/>
                  </a:spcBef>
                  <a:spcAft>
                    <a:spcPts val="0"/>
                  </a:spcAft>
                  <a:buClrTx/>
                  <a:buSzTx/>
                  <a:buFontTx/>
                  <a:buNone/>
                  <a:defRPr/>
                </a:pPr>
                <a:endParaRPr kumimoji="0" lang="zh-CN" altLang="en-US" sz="2400" b="0" i="0" u="none" strike="noStrike" kern="0" cap="none" spc="0" normalizeH="0" baseline="0" noProof="0">
                  <a:ln>
                    <a:noFill/>
                  </a:ln>
                  <a:solidFill>
                    <a:schemeClr val="accent4">
                      <a:lumMod val="75000"/>
                    </a:schemeClr>
                  </a:solidFill>
                  <a:effectLst/>
                  <a:uLnTx/>
                  <a:uFillTx/>
                  <a:latin typeface="微软雅黑" panose="020B0503020204020204" pitchFamily="34" charset="-122"/>
                  <a:ea typeface="微软雅黑" panose="020B0503020204020204" pitchFamily="34" charset="-122"/>
                </a:endParaRPr>
              </a:p>
            </p:txBody>
          </p:sp>
          <p:sp>
            <p:nvSpPr>
              <p:cNvPr id="281" name="Oval 68"/>
              <p:cNvSpPr>
                <a:spLocks noChangeArrowheads="1"/>
              </p:cNvSpPr>
              <p:nvPr/>
            </p:nvSpPr>
            <p:spPr bwMode="gray">
              <a:xfrm>
                <a:off x="964" y="2062"/>
                <a:ext cx="126" cy="120"/>
              </a:xfrm>
              <a:prstGeom prst="ellipse">
                <a:avLst/>
              </a:prstGeom>
              <a:solidFill>
                <a:srgbClr val="000000">
                  <a:alpha val="30000"/>
                </a:srgbClr>
              </a:solidFill>
              <a:ln w="38100" algn="ctr">
                <a:solidFill>
                  <a:srgbClr val="DDDDDD"/>
                </a:solidFill>
                <a:round/>
              </a:ln>
              <a:effectLst/>
            </p:spPr>
            <p:txBody>
              <a:bodyPr wrap="none" anchor="ctr"/>
              <a:lstStyle/>
              <a:p>
                <a:pPr marL="0" marR="0" lvl="0" indent="0" defTabSz="914400" eaLnBrk="1" fontAlgn="base" latinLnBrk="0" hangingPunct="1">
                  <a:spcBef>
                    <a:spcPts val="0"/>
                  </a:spcBef>
                  <a:spcAft>
                    <a:spcPts val="0"/>
                  </a:spcAft>
                  <a:buClrTx/>
                  <a:buSzTx/>
                  <a:buFontTx/>
                  <a:buNone/>
                  <a:defRPr/>
                </a:pPr>
                <a:endParaRPr kumimoji="0" lang="zh-CN" altLang="en-US" sz="2400" b="0" i="0" u="none" strike="noStrike" kern="0" cap="none" spc="0" normalizeH="0" baseline="0" noProof="0">
                  <a:ln>
                    <a:noFill/>
                  </a:ln>
                  <a:solidFill>
                    <a:schemeClr val="accent4">
                      <a:lumMod val="75000"/>
                    </a:schemeClr>
                  </a:solidFill>
                  <a:effectLst/>
                  <a:uLnTx/>
                  <a:uFillTx/>
                  <a:latin typeface="微软雅黑" panose="020B0503020204020204" pitchFamily="34" charset="-122"/>
                  <a:ea typeface="微软雅黑" panose="020B0503020204020204" pitchFamily="34" charset="-122"/>
                </a:endParaRPr>
              </a:p>
            </p:txBody>
          </p:sp>
          <p:sp>
            <p:nvSpPr>
              <p:cNvPr id="282" name="AutoShape 69"/>
              <p:cNvSpPr>
                <a:spLocks noChangeArrowheads="1"/>
              </p:cNvSpPr>
              <p:nvPr/>
            </p:nvSpPr>
            <p:spPr bwMode="gray">
              <a:xfrm>
                <a:off x="996" y="1836"/>
                <a:ext cx="62" cy="300"/>
              </a:xfrm>
              <a:prstGeom prst="roundRect">
                <a:avLst>
                  <a:gd name="adj" fmla="val 50000"/>
                </a:avLst>
              </a:prstGeom>
              <a:gradFill rotWithShape="1">
                <a:gsLst>
                  <a:gs pos="0">
                    <a:srgbClr val="B2B2B2"/>
                  </a:gs>
                  <a:gs pos="50000">
                    <a:srgbClr val="B2B2B2">
                      <a:gamma/>
                      <a:tint val="27451"/>
                      <a:invGamma/>
                    </a:srgbClr>
                  </a:gs>
                  <a:gs pos="100000">
                    <a:srgbClr val="B2B2B2"/>
                  </a:gs>
                </a:gsLst>
                <a:lin ang="5400000" scaled="1"/>
              </a:gradFill>
              <a:ln>
                <a:noFill/>
              </a:ln>
              <a:effectLst/>
            </p:spPr>
            <p:txBody>
              <a:bodyPr wrap="none" anchor="ctr"/>
              <a:lstStyle/>
              <a:p>
                <a:pPr marL="0" marR="0" lvl="0" indent="0" defTabSz="914400" eaLnBrk="1" fontAlgn="base" latinLnBrk="0" hangingPunct="1">
                  <a:spcBef>
                    <a:spcPts val="0"/>
                  </a:spcBef>
                  <a:spcAft>
                    <a:spcPts val="0"/>
                  </a:spcAft>
                  <a:buClrTx/>
                  <a:buSzTx/>
                  <a:buFontTx/>
                  <a:buNone/>
                  <a:defRPr/>
                </a:pPr>
                <a:endParaRPr kumimoji="0" lang="zh-CN" altLang="en-US" sz="2400" b="0" i="0" u="none" strike="noStrike" kern="0" cap="none" spc="0" normalizeH="0" baseline="0" noProof="0">
                  <a:ln>
                    <a:noFill/>
                  </a:ln>
                  <a:solidFill>
                    <a:schemeClr val="accent4">
                      <a:lumMod val="75000"/>
                    </a:schemeClr>
                  </a:solidFill>
                  <a:effectLst/>
                  <a:uLnTx/>
                  <a:uFillTx/>
                  <a:latin typeface="微软雅黑" panose="020B0503020204020204" pitchFamily="34" charset="-122"/>
                  <a:ea typeface="微软雅黑" panose="020B0503020204020204" pitchFamily="34" charset="-122"/>
                </a:endParaRPr>
              </a:p>
            </p:txBody>
          </p:sp>
        </p:grpSp>
        <p:grpSp>
          <p:nvGrpSpPr>
            <p:cNvPr id="283" name="Group 70"/>
            <p:cNvGrpSpPr/>
            <p:nvPr/>
          </p:nvGrpSpPr>
          <p:grpSpPr>
            <a:xfrm>
              <a:off x="778" y="1762"/>
              <a:ext cx="130" cy="418"/>
              <a:chOff x="960" y="1764"/>
              <a:chExt cx="130" cy="418"/>
            </a:xfrm>
          </p:grpSpPr>
          <p:sp>
            <p:nvSpPr>
              <p:cNvPr id="284" name="Oval 71"/>
              <p:cNvSpPr>
                <a:spLocks noChangeArrowheads="1"/>
              </p:cNvSpPr>
              <p:nvPr/>
            </p:nvSpPr>
            <p:spPr bwMode="gray">
              <a:xfrm>
                <a:off x="960" y="1764"/>
                <a:ext cx="126" cy="120"/>
              </a:xfrm>
              <a:prstGeom prst="ellipse">
                <a:avLst/>
              </a:prstGeom>
              <a:solidFill>
                <a:srgbClr val="000000">
                  <a:alpha val="20000"/>
                </a:srgbClr>
              </a:solidFill>
              <a:ln w="38100" algn="ctr">
                <a:solidFill>
                  <a:srgbClr val="DDDDDD"/>
                </a:solidFill>
                <a:round/>
              </a:ln>
              <a:effectLst/>
            </p:spPr>
            <p:txBody>
              <a:bodyPr wrap="none" anchor="ctr"/>
              <a:lstStyle/>
              <a:p>
                <a:pPr marL="0" marR="0" lvl="0" indent="0" defTabSz="914400" eaLnBrk="1" fontAlgn="base" latinLnBrk="0" hangingPunct="1">
                  <a:spcBef>
                    <a:spcPts val="0"/>
                  </a:spcBef>
                  <a:spcAft>
                    <a:spcPts val="0"/>
                  </a:spcAft>
                  <a:buClrTx/>
                  <a:buSzTx/>
                  <a:buFontTx/>
                  <a:buNone/>
                  <a:defRPr/>
                </a:pPr>
                <a:endParaRPr kumimoji="0" lang="zh-CN" altLang="en-US" sz="2400" b="0" i="0" u="none" strike="noStrike" kern="0" cap="none" spc="0" normalizeH="0" baseline="0" noProof="0">
                  <a:ln>
                    <a:noFill/>
                  </a:ln>
                  <a:solidFill>
                    <a:schemeClr val="accent4">
                      <a:lumMod val="75000"/>
                    </a:schemeClr>
                  </a:solidFill>
                  <a:effectLst/>
                  <a:uLnTx/>
                  <a:uFillTx/>
                  <a:latin typeface="微软雅黑" panose="020B0503020204020204" pitchFamily="34" charset="-122"/>
                  <a:ea typeface="微软雅黑" panose="020B0503020204020204" pitchFamily="34" charset="-122"/>
                </a:endParaRPr>
              </a:p>
            </p:txBody>
          </p:sp>
          <p:sp>
            <p:nvSpPr>
              <p:cNvPr id="285" name="Oval 72"/>
              <p:cNvSpPr>
                <a:spLocks noChangeArrowheads="1"/>
              </p:cNvSpPr>
              <p:nvPr/>
            </p:nvSpPr>
            <p:spPr bwMode="gray">
              <a:xfrm>
                <a:off x="964" y="2062"/>
                <a:ext cx="126" cy="120"/>
              </a:xfrm>
              <a:prstGeom prst="ellipse">
                <a:avLst/>
              </a:prstGeom>
              <a:solidFill>
                <a:srgbClr val="000000">
                  <a:alpha val="30000"/>
                </a:srgbClr>
              </a:solidFill>
              <a:ln w="38100" algn="ctr">
                <a:solidFill>
                  <a:srgbClr val="DDDDDD"/>
                </a:solidFill>
                <a:round/>
              </a:ln>
              <a:effectLst/>
            </p:spPr>
            <p:txBody>
              <a:bodyPr wrap="none" anchor="ctr"/>
              <a:lstStyle/>
              <a:p>
                <a:pPr marL="0" marR="0" lvl="0" indent="0" defTabSz="914400" eaLnBrk="1" fontAlgn="base" latinLnBrk="0" hangingPunct="1">
                  <a:spcBef>
                    <a:spcPts val="0"/>
                  </a:spcBef>
                  <a:spcAft>
                    <a:spcPts val="0"/>
                  </a:spcAft>
                  <a:buClrTx/>
                  <a:buSzTx/>
                  <a:buFontTx/>
                  <a:buNone/>
                  <a:defRPr/>
                </a:pPr>
                <a:endParaRPr kumimoji="0" lang="zh-CN" altLang="en-US" sz="2400" b="0" i="0" u="none" strike="noStrike" kern="0" cap="none" spc="0" normalizeH="0" baseline="0" noProof="0">
                  <a:ln>
                    <a:noFill/>
                  </a:ln>
                  <a:solidFill>
                    <a:schemeClr val="accent4">
                      <a:lumMod val="75000"/>
                    </a:schemeClr>
                  </a:solidFill>
                  <a:effectLst/>
                  <a:uLnTx/>
                  <a:uFillTx/>
                  <a:latin typeface="微软雅黑" panose="020B0503020204020204" pitchFamily="34" charset="-122"/>
                  <a:ea typeface="微软雅黑" panose="020B0503020204020204" pitchFamily="34" charset="-122"/>
                </a:endParaRPr>
              </a:p>
            </p:txBody>
          </p:sp>
          <p:sp>
            <p:nvSpPr>
              <p:cNvPr id="286" name="AutoShape 73"/>
              <p:cNvSpPr>
                <a:spLocks noChangeArrowheads="1"/>
              </p:cNvSpPr>
              <p:nvPr/>
            </p:nvSpPr>
            <p:spPr bwMode="gray">
              <a:xfrm>
                <a:off x="996" y="1836"/>
                <a:ext cx="62" cy="300"/>
              </a:xfrm>
              <a:prstGeom prst="roundRect">
                <a:avLst>
                  <a:gd name="adj" fmla="val 50000"/>
                </a:avLst>
              </a:prstGeom>
              <a:gradFill rotWithShape="1">
                <a:gsLst>
                  <a:gs pos="0">
                    <a:srgbClr val="B2B2B2"/>
                  </a:gs>
                  <a:gs pos="50000">
                    <a:srgbClr val="B2B2B2">
                      <a:gamma/>
                      <a:tint val="0"/>
                      <a:invGamma/>
                    </a:srgbClr>
                  </a:gs>
                  <a:gs pos="100000">
                    <a:srgbClr val="B2B2B2"/>
                  </a:gs>
                </a:gsLst>
                <a:lin ang="5400000" scaled="1"/>
              </a:gradFill>
              <a:ln>
                <a:noFill/>
              </a:ln>
              <a:effectLst/>
            </p:spPr>
            <p:txBody>
              <a:bodyPr wrap="none" anchor="ctr"/>
              <a:lstStyle/>
              <a:p>
                <a:pPr marL="0" marR="0" lvl="0" indent="0" defTabSz="914400" eaLnBrk="1" fontAlgn="base" latinLnBrk="0" hangingPunct="1">
                  <a:spcBef>
                    <a:spcPts val="0"/>
                  </a:spcBef>
                  <a:spcAft>
                    <a:spcPts val="0"/>
                  </a:spcAft>
                  <a:buClrTx/>
                  <a:buSzTx/>
                  <a:buFontTx/>
                  <a:buNone/>
                  <a:defRPr/>
                </a:pPr>
                <a:endParaRPr kumimoji="0" lang="zh-CN" altLang="en-US" sz="2400" b="0" i="0" u="none" strike="noStrike" kern="0" cap="none" spc="0" normalizeH="0" baseline="0" noProof="0">
                  <a:ln>
                    <a:noFill/>
                  </a:ln>
                  <a:solidFill>
                    <a:schemeClr val="accent4">
                      <a:lumMod val="75000"/>
                    </a:schemeClr>
                  </a:solidFill>
                  <a:effectLst/>
                  <a:uLnTx/>
                  <a:uFillTx/>
                  <a:latin typeface="微软雅黑" panose="020B0503020204020204" pitchFamily="34" charset="-122"/>
                  <a:ea typeface="微软雅黑" panose="020B0503020204020204" pitchFamily="34" charset="-122"/>
                </a:endParaRPr>
              </a:p>
            </p:txBody>
          </p:sp>
        </p:grpSp>
      </p:grpSp>
      <p:grpSp>
        <p:nvGrpSpPr>
          <p:cNvPr id="287" name="Group 65"/>
          <p:cNvGrpSpPr/>
          <p:nvPr/>
        </p:nvGrpSpPr>
        <p:grpSpPr>
          <a:xfrm rot="5400000">
            <a:off x="1966230" y="2859703"/>
            <a:ext cx="322391" cy="323850"/>
            <a:chOff x="778" y="1762"/>
            <a:chExt cx="312" cy="420"/>
          </a:xfrm>
        </p:grpSpPr>
        <p:grpSp>
          <p:nvGrpSpPr>
            <p:cNvPr id="288" name="Group 66"/>
            <p:cNvGrpSpPr/>
            <p:nvPr/>
          </p:nvGrpSpPr>
          <p:grpSpPr>
            <a:xfrm>
              <a:off x="960" y="1764"/>
              <a:ext cx="130" cy="418"/>
              <a:chOff x="960" y="1764"/>
              <a:chExt cx="130" cy="418"/>
            </a:xfrm>
          </p:grpSpPr>
          <p:sp>
            <p:nvSpPr>
              <p:cNvPr id="289" name="Oval 67"/>
              <p:cNvSpPr>
                <a:spLocks noChangeArrowheads="1"/>
              </p:cNvSpPr>
              <p:nvPr/>
            </p:nvSpPr>
            <p:spPr bwMode="gray">
              <a:xfrm>
                <a:off x="960" y="1764"/>
                <a:ext cx="126" cy="120"/>
              </a:xfrm>
              <a:prstGeom prst="ellipse">
                <a:avLst/>
              </a:prstGeom>
              <a:solidFill>
                <a:srgbClr val="000000">
                  <a:alpha val="20000"/>
                </a:srgbClr>
              </a:solidFill>
              <a:ln w="38100" algn="ctr">
                <a:solidFill>
                  <a:srgbClr val="DDDDDD"/>
                </a:solidFill>
                <a:round/>
              </a:ln>
              <a:effectLst/>
            </p:spPr>
            <p:txBody>
              <a:bodyPr wrap="none" anchor="ctr"/>
              <a:lstStyle/>
              <a:p>
                <a:pPr marL="0" marR="0" lvl="0" indent="0" defTabSz="914400" eaLnBrk="1" fontAlgn="base" latinLnBrk="0" hangingPunct="1">
                  <a:spcBef>
                    <a:spcPts val="0"/>
                  </a:spcBef>
                  <a:spcAft>
                    <a:spcPts val="0"/>
                  </a:spcAft>
                  <a:buClrTx/>
                  <a:buSzTx/>
                  <a:buFontTx/>
                  <a:buNone/>
                  <a:defRPr/>
                </a:pPr>
                <a:endParaRPr kumimoji="0" lang="zh-CN" altLang="en-US" sz="2400" b="0" i="0" u="none" strike="noStrike" kern="0" cap="none" spc="0" normalizeH="0" baseline="0" noProof="0">
                  <a:ln>
                    <a:noFill/>
                  </a:ln>
                  <a:solidFill>
                    <a:schemeClr val="accent4">
                      <a:lumMod val="75000"/>
                    </a:schemeClr>
                  </a:solidFill>
                  <a:effectLst/>
                  <a:uLnTx/>
                  <a:uFillTx/>
                  <a:latin typeface="微软雅黑" panose="020B0503020204020204" pitchFamily="34" charset="-122"/>
                  <a:ea typeface="微软雅黑" panose="020B0503020204020204" pitchFamily="34" charset="-122"/>
                </a:endParaRPr>
              </a:p>
            </p:txBody>
          </p:sp>
          <p:sp>
            <p:nvSpPr>
              <p:cNvPr id="290" name="Oval 68"/>
              <p:cNvSpPr>
                <a:spLocks noChangeArrowheads="1"/>
              </p:cNvSpPr>
              <p:nvPr/>
            </p:nvSpPr>
            <p:spPr bwMode="gray">
              <a:xfrm>
                <a:off x="964" y="2062"/>
                <a:ext cx="126" cy="120"/>
              </a:xfrm>
              <a:prstGeom prst="ellipse">
                <a:avLst/>
              </a:prstGeom>
              <a:solidFill>
                <a:srgbClr val="000000">
                  <a:alpha val="30000"/>
                </a:srgbClr>
              </a:solidFill>
              <a:ln w="38100" algn="ctr">
                <a:solidFill>
                  <a:srgbClr val="DDDDDD"/>
                </a:solidFill>
                <a:round/>
              </a:ln>
              <a:effectLst/>
            </p:spPr>
            <p:txBody>
              <a:bodyPr wrap="none" anchor="ctr"/>
              <a:lstStyle/>
              <a:p>
                <a:pPr marL="0" marR="0" lvl="0" indent="0" defTabSz="914400" eaLnBrk="1" fontAlgn="base" latinLnBrk="0" hangingPunct="1">
                  <a:spcBef>
                    <a:spcPts val="0"/>
                  </a:spcBef>
                  <a:spcAft>
                    <a:spcPts val="0"/>
                  </a:spcAft>
                  <a:buClrTx/>
                  <a:buSzTx/>
                  <a:buFontTx/>
                  <a:buNone/>
                  <a:defRPr/>
                </a:pPr>
                <a:endParaRPr kumimoji="0" lang="zh-CN" altLang="en-US" sz="2400" b="0" i="0" u="none" strike="noStrike" kern="0" cap="none" spc="0" normalizeH="0" baseline="0" noProof="0">
                  <a:ln>
                    <a:noFill/>
                  </a:ln>
                  <a:solidFill>
                    <a:schemeClr val="accent4">
                      <a:lumMod val="75000"/>
                    </a:schemeClr>
                  </a:solidFill>
                  <a:effectLst/>
                  <a:uLnTx/>
                  <a:uFillTx/>
                  <a:latin typeface="微软雅黑" panose="020B0503020204020204" pitchFamily="34" charset="-122"/>
                  <a:ea typeface="微软雅黑" panose="020B0503020204020204" pitchFamily="34" charset="-122"/>
                </a:endParaRPr>
              </a:p>
            </p:txBody>
          </p:sp>
          <p:sp>
            <p:nvSpPr>
              <p:cNvPr id="291" name="AutoShape 69"/>
              <p:cNvSpPr>
                <a:spLocks noChangeArrowheads="1"/>
              </p:cNvSpPr>
              <p:nvPr/>
            </p:nvSpPr>
            <p:spPr bwMode="gray">
              <a:xfrm>
                <a:off x="996" y="1836"/>
                <a:ext cx="62" cy="300"/>
              </a:xfrm>
              <a:prstGeom prst="roundRect">
                <a:avLst>
                  <a:gd name="adj" fmla="val 50000"/>
                </a:avLst>
              </a:prstGeom>
              <a:gradFill rotWithShape="1">
                <a:gsLst>
                  <a:gs pos="0">
                    <a:srgbClr val="B2B2B2"/>
                  </a:gs>
                  <a:gs pos="50000">
                    <a:srgbClr val="B2B2B2">
                      <a:gamma/>
                      <a:tint val="27451"/>
                      <a:invGamma/>
                    </a:srgbClr>
                  </a:gs>
                  <a:gs pos="100000">
                    <a:srgbClr val="B2B2B2"/>
                  </a:gs>
                </a:gsLst>
                <a:lin ang="5400000" scaled="1"/>
              </a:gradFill>
              <a:ln>
                <a:noFill/>
              </a:ln>
              <a:effectLst/>
            </p:spPr>
            <p:txBody>
              <a:bodyPr wrap="none" anchor="ctr"/>
              <a:lstStyle/>
              <a:p>
                <a:pPr marL="0" marR="0" lvl="0" indent="0" defTabSz="914400" eaLnBrk="1" fontAlgn="base" latinLnBrk="0" hangingPunct="1">
                  <a:spcBef>
                    <a:spcPts val="0"/>
                  </a:spcBef>
                  <a:spcAft>
                    <a:spcPts val="0"/>
                  </a:spcAft>
                  <a:buClrTx/>
                  <a:buSzTx/>
                  <a:buFontTx/>
                  <a:buNone/>
                  <a:defRPr/>
                </a:pPr>
                <a:endParaRPr kumimoji="0" lang="zh-CN" altLang="en-US" sz="2400" b="0" i="0" u="none" strike="noStrike" kern="0" cap="none" spc="0" normalizeH="0" baseline="0" noProof="0">
                  <a:ln>
                    <a:noFill/>
                  </a:ln>
                  <a:solidFill>
                    <a:schemeClr val="accent4">
                      <a:lumMod val="75000"/>
                    </a:schemeClr>
                  </a:solidFill>
                  <a:effectLst/>
                  <a:uLnTx/>
                  <a:uFillTx/>
                  <a:latin typeface="微软雅黑" panose="020B0503020204020204" pitchFamily="34" charset="-122"/>
                  <a:ea typeface="微软雅黑" panose="020B0503020204020204" pitchFamily="34" charset="-122"/>
                </a:endParaRPr>
              </a:p>
            </p:txBody>
          </p:sp>
        </p:grpSp>
        <p:grpSp>
          <p:nvGrpSpPr>
            <p:cNvPr id="292" name="Group 70"/>
            <p:cNvGrpSpPr/>
            <p:nvPr/>
          </p:nvGrpSpPr>
          <p:grpSpPr>
            <a:xfrm>
              <a:off x="778" y="1762"/>
              <a:ext cx="130" cy="418"/>
              <a:chOff x="960" y="1764"/>
              <a:chExt cx="130" cy="418"/>
            </a:xfrm>
          </p:grpSpPr>
          <p:sp>
            <p:nvSpPr>
              <p:cNvPr id="293" name="Oval 71"/>
              <p:cNvSpPr>
                <a:spLocks noChangeArrowheads="1"/>
              </p:cNvSpPr>
              <p:nvPr/>
            </p:nvSpPr>
            <p:spPr bwMode="gray">
              <a:xfrm>
                <a:off x="960" y="1764"/>
                <a:ext cx="126" cy="120"/>
              </a:xfrm>
              <a:prstGeom prst="ellipse">
                <a:avLst/>
              </a:prstGeom>
              <a:solidFill>
                <a:srgbClr val="000000">
                  <a:alpha val="20000"/>
                </a:srgbClr>
              </a:solidFill>
              <a:ln w="38100" algn="ctr">
                <a:solidFill>
                  <a:srgbClr val="DDDDDD"/>
                </a:solidFill>
                <a:round/>
              </a:ln>
              <a:effectLst/>
            </p:spPr>
            <p:txBody>
              <a:bodyPr wrap="none" anchor="ctr"/>
              <a:lstStyle/>
              <a:p>
                <a:pPr marL="0" marR="0" lvl="0" indent="0" defTabSz="914400" eaLnBrk="1" fontAlgn="base" latinLnBrk="0" hangingPunct="1">
                  <a:spcBef>
                    <a:spcPts val="0"/>
                  </a:spcBef>
                  <a:spcAft>
                    <a:spcPts val="0"/>
                  </a:spcAft>
                  <a:buClrTx/>
                  <a:buSzTx/>
                  <a:buFontTx/>
                  <a:buNone/>
                  <a:defRPr/>
                </a:pPr>
                <a:endParaRPr kumimoji="0" lang="zh-CN" altLang="en-US" sz="2400" b="0" i="0" u="none" strike="noStrike" kern="0" cap="none" spc="0" normalizeH="0" baseline="0" noProof="0">
                  <a:ln>
                    <a:noFill/>
                  </a:ln>
                  <a:solidFill>
                    <a:schemeClr val="accent4">
                      <a:lumMod val="75000"/>
                    </a:schemeClr>
                  </a:solidFill>
                  <a:effectLst/>
                  <a:uLnTx/>
                  <a:uFillTx/>
                  <a:latin typeface="微软雅黑" panose="020B0503020204020204" pitchFamily="34" charset="-122"/>
                  <a:ea typeface="微软雅黑" panose="020B0503020204020204" pitchFamily="34" charset="-122"/>
                </a:endParaRPr>
              </a:p>
            </p:txBody>
          </p:sp>
          <p:sp>
            <p:nvSpPr>
              <p:cNvPr id="294" name="Oval 72"/>
              <p:cNvSpPr>
                <a:spLocks noChangeArrowheads="1"/>
              </p:cNvSpPr>
              <p:nvPr/>
            </p:nvSpPr>
            <p:spPr bwMode="gray">
              <a:xfrm>
                <a:off x="964" y="2062"/>
                <a:ext cx="126" cy="120"/>
              </a:xfrm>
              <a:prstGeom prst="ellipse">
                <a:avLst/>
              </a:prstGeom>
              <a:solidFill>
                <a:srgbClr val="000000">
                  <a:alpha val="30000"/>
                </a:srgbClr>
              </a:solidFill>
              <a:ln w="38100" algn="ctr">
                <a:solidFill>
                  <a:srgbClr val="DDDDDD"/>
                </a:solidFill>
                <a:round/>
              </a:ln>
              <a:effectLst/>
            </p:spPr>
            <p:txBody>
              <a:bodyPr wrap="none" anchor="ctr"/>
              <a:lstStyle/>
              <a:p>
                <a:pPr marL="0" marR="0" lvl="0" indent="0" defTabSz="914400" eaLnBrk="1" fontAlgn="base" latinLnBrk="0" hangingPunct="1">
                  <a:spcBef>
                    <a:spcPts val="0"/>
                  </a:spcBef>
                  <a:spcAft>
                    <a:spcPts val="0"/>
                  </a:spcAft>
                  <a:buClrTx/>
                  <a:buSzTx/>
                  <a:buFontTx/>
                  <a:buNone/>
                  <a:defRPr/>
                </a:pPr>
                <a:endParaRPr kumimoji="0" lang="zh-CN" altLang="en-US" sz="2400" b="0" i="0" u="none" strike="noStrike" kern="0" cap="none" spc="0" normalizeH="0" baseline="0" noProof="0">
                  <a:ln>
                    <a:noFill/>
                  </a:ln>
                  <a:solidFill>
                    <a:schemeClr val="accent4">
                      <a:lumMod val="75000"/>
                    </a:schemeClr>
                  </a:solidFill>
                  <a:effectLst/>
                  <a:uLnTx/>
                  <a:uFillTx/>
                  <a:latin typeface="微软雅黑" panose="020B0503020204020204" pitchFamily="34" charset="-122"/>
                  <a:ea typeface="微软雅黑" panose="020B0503020204020204" pitchFamily="34" charset="-122"/>
                </a:endParaRPr>
              </a:p>
            </p:txBody>
          </p:sp>
          <p:sp>
            <p:nvSpPr>
              <p:cNvPr id="295" name="AutoShape 73"/>
              <p:cNvSpPr>
                <a:spLocks noChangeArrowheads="1"/>
              </p:cNvSpPr>
              <p:nvPr/>
            </p:nvSpPr>
            <p:spPr bwMode="gray">
              <a:xfrm>
                <a:off x="996" y="1836"/>
                <a:ext cx="62" cy="300"/>
              </a:xfrm>
              <a:prstGeom prst="roundRect">
                <a:avLst>
                  <a:gd name="adj" fmla="val 50000"/>
                </a:avLst>
              </a:prstGeom>
              <a:gradFill rotWithShape="1">
                <a:gsLst>
                  <a:gs pos="0">
                    <a:srgbClr val="B2B2B2"/>
                  </a:gs>
                  <a:gs pos="50000">
                    <a:srgbClr val="B2B2B2">
                      <a:gamma/>
                      <a:tint val="0"/>
                      <a:invGamma/>
                    </a:srgbClr>
                  </a:gs>
                  <a:gs pos="100000">
                    <a:srgbClr val="B2B2B2"/>
                  </a:gs>
                </a:gsLst>
                <a:lin ang="5400000" scaled="1"/>
              </a:gradFill>
              <a:ln>
                <a:noFill/>
              </a:ln>
              <a:effectLst/>
            </p:spPr>
            <p:txBody>
              <a:bodyPr wrap="none" anchor="ctr"/>
              <a:lstStyle/>
              <a:p>
                <a:pPr marL="0" marR="0" lvl="0" indent="0" defTabSz="914400" eaLnBrk="1" fontAlgn="base" latinLnBrk="0" hangingPunct="1">
                  <a:spcBef>
                    <a:spcPts val="0"/>
                  </a:spcBef>
                  <a:spcAft>
                    <a:spcPts val="0"/>
                  </a:spcAft>
                  <a:buClrTx/>
                  <a:buSzTx/>
                  <a:buFontTx/>
                  <a:buNone/>
                  <a:defRPr/>
                </a:pPr>
                <a:endParaRPr kumimoji="0" lang="zh-CN" altLang="en-US" sz="2400" b="0" i="0" u="none" strike="noStrike" kern="0" cap="none" spc="0" normalizeH="0" baseline="0" noProof="0">
                  <a:ln>
                    <a:noFill/>
                  </a:ln>
                  <a:solidFill>
                    <a:schemeClr val="accent4">
                      <a:lumMod val="75000"/>
                    </a:schemeClr>
                  </a:solidFill>
                  <a:effectLst/>
                  <a:uLnTx/>
                  <a:uFillTx/>
                  <a:latin typeface="微软雅黑" panose="020B0503020204020204" pitchFamily="34" charset="-122"/>
                  <a:ea typeface="微软雅黑" panose="020B0503020204020204" pitchFamily="34" charset="-122"/>
                </a:endParaRPr>
              </a:p>
            </p:txBody>
          </p:sp>
        </p:grpSp>
      </p:grpSp>
      <p:sp>
        <p:nvSpPr>
          <p:cNvPr id="296" name="圆角矩形标注 55"/>
          <p:cNvSpPr/>
          <p:nvPr/>
        </p:nvSpPr>
        <p:spPr>
          <a:xfrm>
            <a:off x="8900651" y="3565383"/>
            <a:ext cx="3116580" cy="2123762"/>
          </a:xfrm>
          <a:prstGeom prst="wedgeRoundRectCallout">
            <a:avLst>
              <a:gd name="adj1" fmla="val -75065"/>
              <a:gd name="adj2" fmla="val -43213"/>
              <a:gd name="adj3" fmla="val 16667"/>
            </a:avLst>
          </a:prstGeom>
          <a:solidFill>
            <a:schemeClr val="accent4">
              <a:lumMod val="60000"/>
              <a:lumOff val="40000"/>
            </a:schemeClr>
          </a:solidFill>
          <a:ln w="0">
            <a:noFill/>
          </a:ln>
        </p:spPr>
        <p:txBody>
          <a:bodyPr wrap="none" anchor="ctr"/>
          <a:lstStyle/>
          <a:p>
            <a:pPr lvl="0" indent="0" algn="just"/>
            <a:r>
              <a:rPr lang="zh-CN" altLang="en-US" i="0" dirty="0">
                <a:solidFill>
                  <a:srgbClr val="FF0000"/>
                </a:solidFill>
                <a:latin typeface="Arial" panose="020B0604020202020204" pitchFamily="34" charset="0"/>
                <a:ea typeface="宋体" panose="02010600030101010101" pitchFamily="2" charset="-122"/>
              </a:rPr>
              <a:t>为了明确责任、避免误操作。</a:t>
            </a:r>
          </a:p>
          <a:p>
            <a:pPr lvl="0" indent="0" algn="just"/>
            <a:r>
              <a:rPr lang="zh-CN" altLang="en-US" i="0" dirty="0">
                <a:solidFill>
                  <a:srgbClr val="FF0000"/>
                </a:solidFill>
                <a:latin typeface="Arial" panose="020B0604020202020204" pitchFamily="34" charset="0"/>
                <a:ea typeface="宋体" panose="02010600030101010101" pitchFamily="2" charset="-122"/>
              </a:rPr>
              <a:t>系统设定审核用户不能编辑</a:t>
            </a:r>
          </a:p>
          <a:p>
            <a:pPr lvl="0" indent="0" algn="just"/>
            <a:r>
              <a:rPr lang="zh-CN" altLang="en-US" i="0" dirty="0">
                <a:solidFill>
                  <a:srgbClr val="FF0000"/>
                </a:solidFill>
                <a:latin typeface="Arial" panose="020B0604020202020204" pitchFamily="34" charset="0"/>
                <a:ea typeface="宋体" panose="02010600030101010101" pitchFamily="2" charset="-122"/>
              </a:rPr>
              <a:t>数据，只能进行退回或提交</a:t>
            </a:r>
          </a:p>
          <a:p>
            <a:pPr lvl="0" indent="0" algn="just"/>
            <a:r>
              <a:rPr lang="zh-CN" altLang="en-US" i="0" dirty="0">
                <a:solidFill>
                  <a:srgbClr val="FF0000"/>
                </a:solidFill>
                <a:latin typeface="Arial" panose="020B0604020202020204" pitchFamily="34" charset="0"/>
                <a:ea typeface="宋体" panose="02010600030101010101" pitchFamily="2" charset="-122"/>
              </a:rPr>
              <a:t>操作。</a:t>
            </a:r>
            <a:endParaRPr lang="en-US" altLang="zh-CN" i="0" dirty="0">
              <a:solidFill>
                <a:srgbClr val="FF0000"/>
              </a:solidFill>
              <a:latin typeface="Arial" panose="020B0604020202020204" pitchFamily="34" charset="0"/>
              <a:ea typeface="宋体" panose="02010600030101010101" pitchFamily="2" charset="-122"/>
            </a:endParaRPr>
          </a:p>
          <a:p>
            <a:pPr lvl="0" indent="0" algn="just"/>
            <a:endParaRPr lang="zh-CN" altLang="en-US" i="0" dirty="0">
              <a:solidFill>
                <a:srgbClr val="C00000"/>
              </a:solidFill>
              <a:latin typeface="Arial" panose="020B0604020202020204" pitchFamily="34" charset="0"/>
              <a:ea typeface="宋体" panose="02010600030101010101" pitchFamily="2"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8" name="文本框 1"/>
          <p:cNvSpPr txBox="1"/>
          <p:nvPr/>
        </p:nvSpPr>
        <p:spPr>
          <a:xfrm>
            <a:off x="838835" y="363855"/>
            <a:ext cx="10515600" cy="962660"/>
          </a:xfrm>
          <a:prstGeom prst="rect">
            <a:avLst/>
          </a:prstGeom>
        </p:spPr>
        <p:txBody>
          <a:bodyPr anchor="ctr" anchorCtr="0">
            <a:normAutofit/>
          </a:bodyPr>
          <a:lstStyle>
            <a:defPPr>
              <a:defRPr lang="zh-CN"/>
            </a:defPPr>
            <a:lvl1pPr algn="ctr">
              <a:lnSpc>
                <a:spcPct val="90000"/>
              </a:lnSpc>
              <a:spcBef>
                <a:spcPct val="0"/>
              </a:spcBef>
              <a:buNone/>
              <a:defRPr sz="4400">
                <a:latin typeface="+mj-lt"/>
                <a:ea typeface="+mj-ea"/>
                <a:cs typeface="+mj-cs"/>
              </a:defRPr>
            </a:lvl1pPr>
          </a:lstStyle>
          <a:p>
            <a:pPr algn="l"/>
            <a:r>
              <a:rPr lang="en-US" altLang="zh-CN" sz="4000" b="1" dirty="0">
                <a:solidFill>
                  <a:schemeClr val="bg1"/>
                </a:solidFill>
                <a:latin typeface="宋体" panose="02010600030101010101" pitchFamily="2" charset="-122"/>
                <a:ea typeface="宋体" panose="02010600030101010101" pitchFamily="2" charset="-122"/>
              </a:rPr>
              <a:t>4</a:t>
            </a:r>
            <a:r>
              <a:rPr lang="zh-CN" altLang="en-US" sz="4000" b="1" dirty="0">
                <a:solidFill>
                  <a:schemeClr val="bg1"/>
                </a:solidFill>
                <a:latin typeface="宋体" panose="02010600030101010101" pitchFamily="2" charset="-122"/>
                <a:ea typeface="宋体" panose="02010600030101010101" pitchFamily="2" charset="-122"/>
              </a:rPr>
              <a:t>）录入员</a:t>
            </a:r>
            <a:r>
              <a:rPr lang="en-US" altLang="zh-CN" sz="4000" b="1" dirty="0">
                <a:solidFill>
                  <a:schemeClr val="bg1"/>
                </a:solidFill>
                <a:latin typeface="宋体" panose="02010600030101010101" pitchFamily="2" charset="-122"/>
                <a:ea typeface="宋体" panose="02010600030101010101" pitchFamily="2" charset="-122"/>
              </a:rPr>
              <a:t>-</a:t>
            </a:r>
            <a:r>
              <a:rPr lang="zh-CN" altLang="en-US" sz="4000" b="1" dirty="0">
                <a:solidFill>
                  <a:schemeClr val="bg1"/>
                </a:solidFill>
                <a:latin typeface="宋体" panose="02010600030101010101" pitchFamily="2" charset="-122"/>
                <a:ea typeface="宋体" panose="02010600030101010101" pitchFamily="2" charset="-122"/>
              </a:rPr>
              <a:t>数据采集界面</a:t>
            </a:r>
          </a:p>
        </p:txBody>
      </p:sp>
      <p:sp>
        <p:nvSpPr>
          <p:cNvPr id="299" name="文本框 2"/>
          <p:cNvSpPr txBox="1"/>
          <p:nvPr/>
        </p:nvSpPr>
        <p:spPr>
          <a:xfrm>
            <a:off x="838200" y="1326515"/>
            <a:ext cx="10515600" cy="4850130"/>
          </a:xfrm>
          <a:prstGeom prst="rect">
            <a:avLst/>
          </a:prstGeom>
        </p:spPr>
        <p:txBody>
          <a:bodyPr>
            <a:normAutofit/>
          </a:bodyPr>
          <a:lstStyle>
            <a:defPPr>
              <a:defRPr lang="zh-CN"/>
            </a:defPPr>
            <a:lvl1pPr marL="228600" lvl="0" indent="-228600">
              <a:lnSpc>
                <a:spcPct val="90000"/>
              </a:lnSpc>
              <a:spcBef>
                <a:spcPts val="1000"/>
              </a:spcBef>
              <a:buFont typeface="Arial" panose="020B0604020202020204" pitchFamily="34" charset="0"/>
              <a:buChar char="•"/>
              <a:defRPr sz="2800"/>
            </a:lvl1pPr>
            <a:lvl2pPr marL="685800" lvl="1" indent="-228600">
              <a:lnSpc>
                <a:spcPct val="90000"/>
              </a:lnSpc>
              <a:spcBef>
                <a:spcPts val="500"/>
              </a:spcBef>
              <a:buFont typeface="Arial" panose="020B0604020202020204" pitchFamily="34" charset="0"/>
              <a:buChar char="•"/>
              <a:defRPr sz="2400"/>
            </a:lvl2pPr>
            <a:lvl3pPr marL="1143000" lvl="2" indent="-228600">
              <a:lnSpc>
                <a:spcPct val="90000"/>
              </a:lnSpc>
              <a:spcBef>
                <a:spcPts val="500"/>
              </a:spcBef>
              <a:buFont typeface="Arial" panose="020B0604020202020204" pitchFamily="34" charset="0"/>
              <a:buChar char="•"/>
              <a:defRPr sz="2000"/>
            </a:lvl3pPr>
            <a:lvl4pPr marL="1600200" lvl="3" indent="-228600">
              <a:lnSpc>
                <a:spcPct val="90000"/>
              </a:lnSpc>
              <a:spcBef>
                <a:spcPts val="500"/>
              </a:spcBef>
              <a:buFont typeface="Arial" panose="020B0604020202020204" pitchFamily="34" charset="0"/>
              <a:buChar char="•"/>
            </a:lvl4pPr>
            <a:lvl5pPr marL="2057400" lvl="4"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indent="0">
              <a:buNone/>
            </a:pPr>
            <a:endParaRPr lang="zh-CN" altLang="en-US" b="1" i="0" dirty="0">
              <a:solidFill>
                <a:schemeClr val="tx2"/>
              </a:solidFill>
              <a:latin typeface="宋体" panose="02010600030101010101" pitchFamily="2" charset="-122"/>
              <a:ea typeface="宋体" panose="02010600030101010101" pitchFamily="2" charset="-122"/>
              <a:cs typeface="Times New Roman" panose="02020603050405020304" pitchFamily="18" charset="0"/>
              <a:sym typeface="Times New Roman" panose="02020603050405020304" pitchFamily="18" charset="0"/>
            </a:endParaRPr>
          </a:p>
          <a:p>
            <a:endParaRPr lang="zh-CN" altLang="en-US" b="1" dirty="0">
              <a:latin typeface="宋体" panose="02010600030101010101" pitchFamily="2" charset="-122"/>
              <a:ea typeface="宋体" panose="02010600030101010101" pitchFamily="2" charset="-122"/>
            </a:endParaRPr>
          </a:p>
        </p:txBody>
      </p:sp>
      <p:pic>
        <p:nvPicPr>
          <p:cNvPr id="2" name="图片 1"/>
          <p:cNvPicPr>
            <a:picLocks noChangeAspect="1"/>
          </p:cNvPicPr>
          <p:nvPr/>
        </p:nvPicPr>
        <p:blipFill>
          <a:blip r:embed="rId2"/>
          <a:stretch>
            <a:fillRect/>
          </a:stretch>
        </p:blipFill>
        <p:spPr>
          <a:xfrm>
            <a:off x="1415415" y="1196975"/>
            <a:ext cx="9321800" cy="4704080"/>
          </a:xfrm>
          <a:prstGeom prst="rect">
            <a:avLst/>
          </a:prstGeom>
        </p:spPr>
      </p:pic>
      <p:pic>
        <p:nvPicPr>
          <p:cNvPr id="3" name="图片 2"/>
          <p:cNvPicPr>
            <a:picLocks noChangeAspect="1"/>
          </p:cNvPicPr>
          <p:nvPr/>
        </p:nvPicPr>
        <p:blipFill>
          <a:blip r:embed="rId3"/>
          <a:stretch>
            <a:fillRect/>
          </a:stretch>
        </p:blipFill>
        <p:spPr>
          <a:xfrm>
            <a:off x="123825" y="1170305"/>
            <a:ext cx="12002135" cy="471297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3" name="文本框 1"/>
          <p:cNvSpPr txBox="1"/>
          <p:nvPr/>
        </p:nvSpPr>
        <p:spPr>
          <a:xfrm>
            <a:off x="838835" y="363855"/>
            <a:ext cx="10515600" cy="962660"/>
          </a:xfrm>
          <a:prstGeom prst="rect">
            <a:avLst/>
          </a:prstGeom>
        </p:spPr>
        <p:txBody>
          <a:bodyPr anchor="ctr" anchorCtr="0">
            <a:normAutofit/>
          </a:bodyPr>
          <a:lstStyle>
            <a:defPPr>
              <a:defRPr lang="zh-CN"/>
            </a:defPPr>
            <a:lvl1pPr algn="ctr">
              <a:lnSpc>
                <a:spcPct val="90000"/>
              </a:lnSpc>
              <a:spcBef>
                <a:spcPct val="0"/>
              </a:spcBef>
              <a:buNone/>
              <a:defRPr sz="4400">
                <a:latin typeface="+mj-lt"/>
                <a:ea typeface="+mj-ea"/>
                <a:cs typeface="+mj-cs"/>
              </a:defRPr>
            </a:lvl1pPr>
          </a:lstStyle>
          <a:p>
            <a:pPr algn="l"/>
            <a:r>
              <a:rPr lang="en-US" altLang="zh-CN" sz="4000" b="1" dirty="0">
                <a:solidFill>
                  <a:schemeClr val="bg1"/>
                </a:solidFill>
                <a:latin typeface="宋体" panose="02010600030101010101" pitchFamily="2" charset="-122"/>
                <a:ea typeface="宋体" panose="02010600030101010101" pitchFamily="2" charset="-122"/>
              </a:rPr>
              <a:t>4</a:t>
            </a:r>
            <a:r>
              <a:rPr lang="zh-CN" altLang="en-US" sz="4000" b="1" dirty="0">
                <a:solidFill>
                  <a:schemeClr val="bg1"/>
                </a:solidFill>
                <a:latin typeface="宋体" panose="02010600030101010101" pitchFamily="2" charset="-122"/>
                <a:ea typeface="宋体" panose="02010600030101010101" pitchFamily="2" charset="-122"/>
              </a:rPr>
              <a:t>）录入员</a:t>
            </a:r>
            <a:r>
              <a:rPr lang="en-US" altLang="zh-CN" sz="4000" b="1" dirty="0">
                <a:solidFill>
                  <a:schemeClr val="bg1"/>
                </a:solidFill>
                <a:latin typeface="宋体" panose="02010600030101010101" pitchFamily="2" charset="-122"/>
                <a:ea typeface="宋体" panose="02010600030101010101" pitchFamily="2" charset="-122"/>
              </a:rPr>
              <a:t>-</a:t>
            </a:r>
            <a:r>
              <a:rPr lang="zh-CN" altLang="en-US" sz="4000" b="1" dirty="0">
                <a:solidFill>
                  <a:schemeClr val="bg1"/>
                </a:solidFill>
                <a:latin typeface="宋体" panose="02010600030101010101" pitchFamily="2" charset="-122"/>
                <a:ea typeface="宋体" panose="02010600030101010101" pitchFamily="2" charset="-122"/>
              </a:rPr>
              <a:t>数据仓库查看</a:t>
            </a:r>
          </a:p>
        </p:txBody>
      </p:sp>
      <p:sp>
        <p:nvSpPr>
          <p:cNvPr id="304" name="文本框 2"/>
          <p:cNvSpPr txBox="1"/>
          <p:nvPr/>
        </p:nvSpPr>
        <p:spPr>
          <a:xfrm>
            <a:off x="838200" y="1326515"/>
            <a:ext cx="10515600" cy="4850130"/>
          </a:xfrm>
          <a:prstGeom prst="rect">
            <a:avLst/>
          </a:prstGeom>
        </p:spPr>
        <p:txBody>
          <a:bodyPr>
            <a:normAutofit/>
          </a:bodyPr>
          <a:lstStyle>
            <a:defPPr>
              <a:defRPr lang="zh-CN"/>
            </a:defPPr>
            <a:lvl1pPr marL="228600" lvl="0" indent="-228600">
              <a:lnSpc>
                <a:spcPct val="90000"/>
              </a:lnSpc>
              <a:spcBef>
                <a:spcPts val="1000"/>
              </a:spcBef>
              <a:buFont typeface="Arial" panose="020B0604020202020204" pitchFamily="34" charset="0"/>
              <a:buChar char="•"/>
              <a:defRPr sz="2800"/>
            </a:lvl1pPr>
            <a:lvl2pPr marL="685800" lvl="1" indent="-228600">
              <a:lnSpc>
                <a:spcPct val="90000"/>
              </a:lnSpc>
              <a:spcBef>
                <a:spcPts val="500"/>
              </a:spcBef>
              <a:buFont typeface="Arial" panose="020B0604020202020204" pitchFamily="34" charset="0"/>
              <a:buChar char="•"/>
              <a:defRPr sz="2400"/>
            </a:lvl2pPr>
            <a:lvl3pPr marL="1143000" lvl="2" indent="-228600">
              <a:lnSpc>
                <a:spcPct val="90000"/>
              </a:lnSpc>
              <a:spcBef>
                <a:spcPts val="500"/>
              </a:spcBef>
              <a:buFont typeface="Arial" panose="020B0604020202020204" pitchFamily="34" charset="0"/>
              <a:buChar char="•"/>
              <a:defRPr sz="2000"/>
            </a:lvl3pPr>
            <a:lvl4pPr marL="1600200" lvl="3" indent="-228600">
              <a:lnSpc>
                <a:spcPct val="90000"/>
              </a:lnSpc>
              <a:spcBef>
                <a:spcPts val="500"/>
              </a:spcBef>
              <a:buFont typeface="Arial" panose="020B0604020202020204" pitchFamily="34" charset="0"/>
              <a:buChar char="•"/>
            </a:lvl4pPr>
            <a:lvl5pPr marL="2057400" lvl="4"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indent="0">
              <a:buNone/>
            </a:pPr>
            <a:endParaRPr lang="zh-CN" altLang="en-US" b="1" i="0" dirty="0">
              <a:solidFill>
                <a:schemeClr val="tx2"/>
              </a:solidFill>
              <a:latin typeface="宋体" panose="02010600030101010101" pitchFamily="2" charset="-122"/>
              <a:ea typeface="宋体" panose="02010600030101010101" pitchFamily="2" charset="-122"/>
              <a:cs typeface="Times New Roman" panose="02020603050405020304" pitchFamily="18" charset="0"/>
              <a:sym typeface="Times New Roman" panose="02020603050405020304" pitchFamily="18" charset="0"/>
            </a:endParaRPr>
          </a:p>
          <a:p>
            <a:endParaRPr lang="zh-CN" altLang="en-US" b="1" dirty="0">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2"/>
          <a:stretch>
            <a:fillRect/>
          </a:stretch>
        </p:blipFill>
        <p:spPr>
          <a:xfrm>
            <a:off x="1055370" y="1484630"/>
            <a:ext cx="9862820" cy="4578350"/>
          </a:xfrm>
          <a:prstGeom prst="rect">
            <a:avLst/>
          </a:prstGeom>
        </p:spPr>
      </p:pic>
      <p:pic>
        <p:nvPicPr>
          <p:cNvPr id="2" name="图片 1"/>
          <p:cNvPicPr>
            <a:picLocks noChangeAspect="1"/>
          </p:cNvPicPr>
          <p:nvPr/>
        </p:nvPicPr>
        <p:blipFill>
          <a:blip r:embed="rId3"/>
          <a:stretch>
            <a:fillRect/>
          </a:stretch>
        </p:blipFill>
        <p:spPr>
          <a:xfrm>
            <a:off x="983615" y="1340485"/>
            <a:ext cx="9959340" cy="48736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菱形 1"/>
          <p:cNvSpPr/>
          <p:nvPr/>
        </p:nvSpPr>
        <p:spPr>
          <a:xfrm>
            <a:off x="1849119" y="1689809"/>
            <a:ext cx="2801258" cy="2801258"/>
          </a:xfrm>
          <a:prstGeom prst="diamo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a:r>
              <a:rPr lang="en-US" altLang="zh-CN" sz="4000" b="1" dirty="0">
                <a:solidFill>
                  <a:srgbClr val="326A82"/>
                </a:solidFill>
                <a:latin typeface="微软雅黑" panose="020B0503020204020204" pitchFamily="34" charset="-122"/>
                <a:ea typeface="微软雅黑" panose="020B0503020204020204" pitchFamily="34" charset="-122"/>
                <a:cs typeface="Arial" panose="020B0604020202020204" pitchFamily="34" charset="0"/>
              </a:rPr>
              <a:t>03</a:t>
            </a:r>
          </a:p>
        </p:txBody>
      </p:sp>
      <p:sp>
        <p:nvSpPr>
          <p:cNvPr id="3" name="标题 6"/>
          <p:cNvSpPr>
            <a:spLocks noGrp="1"/>
          </p:cNvSpPr>
          <p:nvPr>
            <p:ph type="title"/>
          </p:nvPr>
        </p:nvSpPr>
        <p:spPr>
          <a:solidFill>
            <a:schemeClr val="bg1"/>
          </a:solidFill>
        </p:spPr>
        <p:txBody>
          <a:bodyPr/>
          <a:lstStyle/>
          <a:p>
            <a:r>
              <a:rPr lang="zh-CN" altLang="en-US" sz="4000" dirty="0">
                <a:solidFill>
                  <a:srgbClr val="326A82"/>
                </a:solidFill>
                <a:latin typeface="微软雅黑" panose="020B0503020204020204" pitchFamily="34" charset="-122"/>
                <a:ea typeface="微软雅黑" panose="020B0503020204020204" pitchFamily="34" charset="-122"/>
                <a:cs typeface="Arial" panose="020B0604020202020204" pitchFamily="34" charset="0"/>
              </a:rPr>
              <a:t>数据填报及系统功能</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1"/>
          <p:cNvSpPr txBox="1"/>
          <p:nvPr/>
        </p:nvSpPr>
        <p:spPr>
          <a:xfrm>
            <a:off x="729297" y="594674"/>
            <a:ext cx="10515600" cy="962660"/>
          </a:xfrm>
          <a:prstGeom prst="rect">
            <a:avLst/>
          </a:prstGeom>
        </p:spPr>
        <p:txBody>
          <a:bodyPr anchor="ctr" anchorCtr="0">
            <a:normAutofit/>
          </a:bodyPr>
          <a:lstStyle>
            <a:defPPr>
              <a:defRPr lang="zh-CN"/>
            </a:defPPr>
            <a:lvl1pPr algn="ctr">
              <a:lnSpc>
                <a:spcPct val="90000"/>
              </a:lnSpc>
              <a:spcBef>
                <a:spcPct val="0"/>
              </a:spcBef>
              <a:buNone/>
              <a:defRPr sz="4400">
                <a:latin typeface="+mj-lt"/>
                <a:ea typeface="+mj-ea"/>
                <a:cs typeface="+mj-cs"/>
              </a:defRPr>
            </a:lvl1pPr>
          </a:lstStyle>
          <a:p>
            <a:pPr algn="l"/>
            <a:r>
              <a:rPr lang="en-US" altLang="zh-CN" sz="4000" b="1" dirty="0">
                <a:solidFill>
                  <a:schemeClr val="bg1"/>
                </a:solidFill>
                <a:latin typeface="宋体" panose="02010600030101010101" pitchFamily="2" charset="-122"/>
                <a:ea typeface="宋体" panose="02010600030101010101" pitchFamily="2" charset="-122"/>
              </a:rPr>
              <a:t>1</a:t>
            </a:r>
            <a:r>
              <a:rPr lang="zh-CN" altLang="en-US" sz="4000" b="1" dirty="0">
                <a:solidFill>
                  <a:schemeClr val="bg1"/>
                </a:solidFill>
                <a:latin typeface="宋体" panose="02010600030101010101" pitchFamily="2" charset="-122"/>
                <a:ea typeface="宋体" panose="02010600030101010101" pitchFamily="2" charset="-122"/>
              </a:rPr>
              <a:t>）数据填报流程（两种方式）</a:t>
            </a:r>
          </a:p>
        </p:txBody>
      </p:sp>
      <p:sp>
        <p:nvSpPr>
          <p:cNvPr id="6" name="文本框 2"/>
          <p:cNvSpPr txBox="1"/>
          <p:nvPr/>
        </p:nvSpPr>
        <p:spPr>
          <a:xfrm>
            <a:off x="838200" y="1326515"/>
            <a:ext cx="10515600" cy="4850130"/>
          </a:xfrm>
          <a:prstGeom prst="rect">
            <a:avLst/>
          </a:prstGeom>
        </p:spPr>
        <p:txBody>
          <a:bodyPr>
            <a:normAutofit/>
          </a:bodyPr>
          <a:lstStyle>
            <a:defPPr>
              <a:defRPr lang="zh-CN"/>
            </a:defPPr>
            <a:lvl1pPr marL="228600" lvl="0" indent="-228600">
              <a:lnSpc>
                <a:spcPct val="90000"/>
              </a:lnSpc>
              <a:spcBef>
                <a:spcPts val="1000"/>
              </a:spcBef>
              <a:buFont typeface="Arial" panose="020B0604020202020204" pitchFamily="34" charset="0"/>
              <a:buChar char="•"/>
              <a:defRPr sz="2800"/>
            </a:lvl1pPr>
            <a:lvl2pPr marL="685800" lvl="1" indent="-228600">
              <a:lnSpc>
                <a:spcPct val="90000"/>
              </a:lnSpc>
              <a:spcBef>
                <a:spcPts val="500"/>
              </a:spcBef>
              <a:buFont typeface="Arial" panose="020B0604020202020204" pitchFamily="34" charset="0"/>
              <a:buChar char="•"/>
              <a:defRPr sz="2400"/>
            </a:lvl2pPr>
            <a:lvl3pPr marL="1143000" lvl="2" indent="-228600">
              <a:lnSpc>
                <a:spcPct val="90000"/>
              </a:lnSpc>
              <a:spcBef>
                <a:spcPts val="500"/>
              </a:spcBef>
              <a:buFont typeface="Arial" panose="020B0604020202020204" pitchFamily="34" charset="0"/>
              <a:buChar char="•"/>
              <a:defRPr sz="2000"/>
            </a:lvl3pPr>
            <a:lvl4pPr marL="1600200" lvl="3" indent="-228600">
              <a:lnSpc>
                <a:spcPct val="90000"/>
              </a:lnSpc>
              <a:spcBef>
                <a:spcPts val="500"/>
              </a:spcBef>
              <a:buFont typeface="Arial" panose="020B0604020202020204" pitchFamily="34" charset="0"/>
              <a:buChar char="•"/>
            </a:lvl4pPr>
            <a:lvl5pPr marL="2057400" lvl="4"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indent="0">
              <a:buNone/>
            </a:pPr>
            <a:endParaRPr lang="zh-CN" altLang="en-US" i="0" dirty="0">
              <a:solidFill>
                <a:schemeClr val="tx2"/>
              </a:solidFill>
              <a:latin typeface="宋体" panose="02010600030101010101" pitchFamily="2" charset="-122"/>
              <a:ea typeface="宋体" panose="02010600030101010101" pitchFamily="2" charset="-122"/>
              <a:cs typeface="Times New Roman" panose="02020603050405020304" pitchFamily="18" charset="0"/>
              <a:sym typeface="Times New Roman" panose="02020603050405020304" pitchFamily="18" charset="0"/>
            </a:endParaRPr>
          </a:p>
          <a:p>
            <a:endParaRPr lang="zh-CN" altLang="en-US" i="0" dirty="0">
              <a:solidFill>
                <a:schemeClr val="tx2"/>
              </a:solidFill>
              <a:latin typeface="宋体" panose="02010600030101010101" pitchFamily="2" charset="-122"/>
              <a:ea typeface="宋体" panose="02010600030101010101" pitchFamily="2" charset="-122"/>
              <a:cs typeface="Times New Roman" panose="02020603050405020304" pitchFamily="18" charset="0"/>
              <a:sym typeface="Times New Roman" panose="02020603050405020304" pitchFamily="18" charset="0"/>
            </a:endParaRPr>
          </a:p>
        </p:txBody>
      </p:sp>
      <p:pic>
        <p:nvPicPr>
          <p:cNvPr id="7" name="图片 3"/>
          <p:cNvPicPr/>
          <p:nvPr/>
        </p:nvPicPr>
        <p:blipFill>
          <a:blip r:embed="rId2"/>
          <a:stretch>
            <a:fillRect/>
          </a:stretch>
        </p:blipFill>
        <p:spPr>
          <a:xfrm>
            <a:off x="1056000" y="1683385"/>
            <a:ext cx="10080000" cy="4593600"/>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1"/>
          <p:cNvSpPr txBox="1"/>
          <p:nvPr/>
        </p:nvSpPr>
        <p:spPr>
          <a:xfrm>
            <a:off x="838200" y="681355"/>
            <a:ext cx="10515600" cy="962660"/>
          </a:xfrm>
          <a:prstGeom prst="rect">
            <a:avLst/>
          </a:prstGeom>
        </p:spPr>
        <p:txBody>
          <a:bodyPr anchor="ctr" anchorCtr="0">
            <a:normAutofit/>
          </a:bodyPr>
          <a:lstStyle>
            <a:defPPr>
              <a:defRPr lang="zh-CN"/>
            </a:defPPr>
            <a:lvl1pPr algn="ctr">
              <a:lnSpc>
                <a:spcPct val="90000"/>
              </a:lnSpc>
              <a:spcBef>
                <a:spcPct val="0"/>
              </a:spcBef>
              <a:buNone/>
              <a:defRPr sz="4400">
                <a:latin typeface="+mj-lt"/>
                <a:ea typeface="+mj-ea"/>
                <a:cs typeface="+mj-cs"/>
              </a:defRPr>
            </a:lvl1pPr>
          </a:lstStyle>
          <a:p>
            <a:pPr algn="l"/>
            <a:r>
              <a:rPr lang="en-US" altLang="zh-CN" sz="4000" b="1" dirty="0">
                <a:solidFill>
                  <a:schemeClr val="bg1"/>
                </a:solidFill>
                <a:latin typeface="宋体" panose="02010600030101010101" pitchFamily="2" charset="-122"/>
                <a:ea typeface="宋体" panose="02010600030101010101" pitchFamily="2" charset="-122"/>
              </a:rPr>
              <a:t>2</a:t>
            </a:r>
            <a:r>
              <a:rPr lang="zh-CN" altLang="en-US" sz="4000" b="1" dirty="0">
                <a:solidFill>
                  <a:schemeClr val="bg1"/>
                </a:solidFill>
                <a:latin typeface="宋体" panose="02010600030101010101" pitchFamily="2" charset="-122"/>
                <a:ea typeface="宋体" panose="02010600030101010101" pitchFamily="2" charset="-122"/>
              </a:rPr>
              <a:t>）方式一：在线填写</a:t>
            </a:r>
          </a:p>
        </p:txBody>
      </p:sp>
      <p:sp>
        <p:nvSpPr>
          <p:cNvPr id="10" name="文本框 2"/>
          <p:cNvSpPr txBox="1"/>
          <p:nvPr/>
        </p:nvSpPr>
        <p:spPr>
          <a:xfrm>
            <a:off x="838200" y="1326515"/>
            <a:ext cx="10515600" cy="4850130"/>
          </a:xfrm>
          <a:prstGeom prst="rect">
            <a:avLst/>
          </a:prstGeom>
        </p:spPr>
        <p:txBody>
          <a:bodyPr>
            <a:normAutofit/>
          </a:bodyPr>
          <a:lstStyle>
            <a:defPPr>
              <a:defRPr lang="zh-CN"/>
            </a:defPPr>
            <a:lvl1pPr marL="228600" lvl="0" indent="-228600">
              <a:lnSpc>
                <a:spcPct val="90000"/>
              </a:lnSpc>
              <a:spcBef>
                <a:spcPts val="1000"/>
              </a:spcBef>
              <a:buFont typeface="Arial" panose="020B0604020202020204" pitchFamily="34" charset="0"/>
              <a:buChar char="•"/>
              <a:defRPr sz="2800"/>
            </a:lvl1pPr>
            <a:lvl2pPr marL="685800" lvl="1" indent="-228600">
              <a:lnSpc>
                <a:spcPct val="90000"/>
              </a:lnSpc>
              <a:spcBef>
                <a:spcPts val="500"/>
              </a:spcBef>
              <a:buFont typeface="Arial" panose="020B0604020202020204" pitchFamily="34" charset="0"/>
              <a:buChar char="•"/>
              <a:defRPr sz="2400"/>
            </a:lvl2pPr>
            <a:lvl3pPr marL="1143000" lvl="2" indent="-228600">
              <a:lnSpc>
                <a:spcPct val="90000"/>
              </a:lnSpc>
              <a:spcBef>
                <a:spcPts val="500"/>
              </a:spcBef>
              <a:buFont typeface="Arial" panose="020B0604020202020204" pitchFamily="34" charset="0"/>
              <a:buChar char="•"/>
              <a:defRPr sz="2000"/>
            </a:lvl3pPr>
            <a:lvl4pPr marL="1600200" lvl="3" indent="-228600">
              <a:lnSpc>
                <a:spcPct val="90000"/>
              </a:lnSpc>
              <a:spcBef>
                <a:spcPts val="500"/>
              </a:spcBef>
              <a:buFont typeface="Arial" panose="020B0604020202020204" pitchFamily="34" charset="0"/>
              <a:buChar char="•"/>
            </a:lvl4pPr>
            <a:lvl5pPr marL="2057400" lvl="4"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indent="0">
              <a:buNone/>
            </a:pPr>
            <a:endParaRPr lang="zh-CN" altLang="en-US" b="1" i="0" dirty="0">
              <a:solidFill>
                <a:schemeClr val="tx2"/>
              </a:solidFill>
              <a:latin typeface="宋体" panose="02010600030101010101" pitchFamily="2" charset="-122"/>
              <a:ea typeface="宋体" panose="02010600030101010101" pitchFamily="2" charset="-122"/>
              <a:cs typeface="Times New Roman" panose="02020603050405020304" pitchFamily="18" charset="0"/>
              <a:sym typeface="Times New Roman" panose="02020603050405020304" pitchFamily="18" charset="0"/>
            </a:endParaRPr>
          </a:p>
          <a:p>
            <a:endParaRPr lang="zh-CN" altLang="en-US" b="1" dirty="0">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2"/>
          <a:stretch>
            <a:fillRect/>
          </a:stretch>
        </p:blipFill>
        <p:spPr>
          <a:xfrm>
            <a:off x="1055370" y="1772920"/>
            <a:ext cx="9703435" cy="4330700"/>
          </a:xfrm>
          <a:prstGeom prst="rect">
            <a:avLst/>
          </a:prstGeom>
        </p:spPr>
      </p:pic>
      <p:pic>
        <p:nvPicPr>
          <p:cNvPr id="7" name="图片 6"/>
          <p:cNvPicPr>
            <a:picLocks noChangeAspect="1"/>
          </p:cNvPicPr>
          <p:nvPr/>
        </p:nvPicPr>
        <p:blipFill>
          <a:blip r:embed="rId3"/>
          <a:stretch>
            <a:fillRect/>
          </a:stretch>
        </p:blipFill>
        <p:spPr>
          <a:xfrm>
            <a:off x="1055370" y="1700530"/>
            <a:ext cx="10040620" cy="4357370"/>
          </a:xfrm>
          <a:prstGeom prst="rect">
            <a:avLst/>
          </a:prstGeom>
        </p:spPr>
      </p:pic>
      <p:pic>
        <p:nvPicPr>
          <p:cNvPr id="12" name="图片 11"/>
          <p:cNvPicPr>
            <a:picLocks noChangeAspect="1"/>
          </p:cNvPicPr>
          <p:nvPr/>
        </p:nvPicPr>
        <p:blipFill>
          <a:blip r:embed="rId4"/>
          <a:stretch>
            <a:fillRect/>
          </a:stretch>
        </p:blipFill>
        <p:spPr>
          <a:xfrm>
            <a:off x="551180" y="1700530"/>
            <a:ext cx="11451590" cy="437134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down)">
                                      <p:cBhvr>
                                        <p:cTn id="1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1"/>
          <p:cNvSpPr txBox="1"/>
          <p:nvPr/>
        </p:nvSpPr>
        <p:spPr>
          <a:xfrm>
            <a:off x="718321" y="604520"/>
            <a:ext cx="10515600" cy="962660"/>
          </a:xfrm>
          <a:prstGeom prst="rect">
            <a:avLst/>
          </a:prstGeom>
        </p:spPr>
        <p:txBody>
          <a:bodyPr anchor="ctr" anchorCtr="0">
            <a:normAutofit/>
          </a:bodyPr>
          <a:lstStyle>
            <a:defPPr>
              <a:defRPr lang="zh-CN"/>
            </a:defPPr>
            <a:lvl1pPr algn="ctr">
              <a:lnSpc>
                <a:spcPct val="90000"/>
              </a:lnSpc>
              <a:spcBef>
                <a:spcPct val="0"/>
              </a:spcBef>
              <a:buNone/>
              <a:defRPr sz="4400">
                <a:latin typeface="+mj-lt"/>
                <a:ea typeface="+mj-ea"/>
                <a:cs typeface="+mj-cs"/>
              </a:defRPr>
            </a:lvl1pPr>
          </a:lstStyle>
          <a:p>
            <a:pPr algn="l"/>
            <a:r>
              <a:rPr lang="en-US" altLang="zh-CN" sz="4000" b="1" dirty="0">
                <a:solidFill>
                  <a:schemeClr val="bg1"/>
                </a:solidFill>
                <a:latin typeface="宋体" panose="02010600030101010101" pitchFamily="2" charset="-122"/>
                <a:ea typeface="宋体" panose="02010600030101010101" pitchFamily="2" charset="-122"/>
              </a:rPr>
              <a:t>3</a:t>
            </a:r>
            <a:r>
              <a:rPr lang="zh-CN" altLang="en-US" sz="4000" b="1" dirty="0">
                <a:solidFill>
                  <a:schemeClr val="bg1"/>
                </a:solidFill>
                <a:latin typeface="宋体" panose="02010600030101010101" pitchFamily="2" charset="-122"/>
                <a:ea typeface="宋体" panose="02010600030101010101" pitchFamily="2" charset="-122"/>
              </a:rPr>
              <a:t>）方式二：下载模板导入数据</a:t>
            </a:r>
          </a:p>
        </p:txBody>
      </p:sp>
      <p:pic>
        <p:nvPicPr>
          <p:cNvPr id="3" name="图片 2"/>
          <p:cNvPicPr>
            <a:picLocks noChangeAspect="1"/>
          </p:cNvPicPr>
          <p:nvPr/>
        </p:nvPicPr>
        <p:blipFill>
          <a:blip r:embed="rId2"/>
          <a:stretch>
            <a:fillRect/>
          </a:stretch>
        </p:blipFill>
        <p:spPr>
          <a:xfrm>
            <a:off x="1199515" y="1772920"/>
            <a:ext cx="9620885" cy="3839210"/>
          </a:xfrm>
          <a:prstGeom prst="rect">
            <a:avLst/>
          </a:prstGeom>
        </p:spPr>
      </p:pic>
      <p:pic>
        <p:nvPicPr>
          <p:cNvPr id="2" name="图片 1"/>
          <p:cNvPicPr/>
          <p:nvPr/>
        </p:nvPicPr>
        <p:blipFill>
          <a:blip r:embed="rId3"/>
          <a:stretch>
            <a:fillRect/>
          </a:stretch>
        </p:blipFill>
        <p:spPr>
          <a:xfrm>
            <a:off x="695325" y="1557020"/>
            <a:ext cx="10838180" cy="4763770"/>
          </a:xfrm>
          <a:prstGeom prst="rect">
            <a:avLst/>
          </a:prstGeom>
        </p:spPr>
      </p:pic>
      <p:pic>
        <p:nvPicPr>
          <p:cNvPr id="29" name="图片 28"/>
          <p:cNvPicPr>
            <a:picLocks noChangeAspect="1"/>
          </p:cNvPicPr>
          <p:nvPr/>
        </p:nvPicPr>
        <p:blipFill>
          <a:blip r:embed="rId4"/>
          <a:stretch>
            <a:fillRect/>
          </a:stretch>
        </p:blipFill>
        <p:spPr>
          <a:xfrm>
            <a:off x="257810" y="1408430"/>
            <a:ext cx="11676380" cy="5045710"/>
          </a:xfrm>
          <a:prstGeom prst="rect">
            <a:avLst/>
          </a:prstGeom>
        </p:spPr>
      </p:pic>
      <p:pic>
        <p:nvPicPr>
          <p:cNvPr id="31" name="图片 30"/>
          <p:cNvPicPr>
            <a:picLocks noChangeAspect="1"/>
          </p:cNvPicPr>
          <p:nvPr/>
        </p:nvPicPr>
        <p:blipFill>
          <a:blip r:embed="rId5"/>
          <a:stretch>
            <a:fillRect/>
          </a:stretch>
        </p:blipFill>
        <p:spPr>
          <a:xfrm>
            <a:off x="197485" y="1375410"/>
            <a:ext cx="11808460" cy="5297170"/>
          </a:xfrm>
          <a:prstGeom prst="rect">
            <a:avLst/>
          </a:prstGeom>
        </p:spPr>
      </p:pic>
      <p:pic>
        <p:nvPicPr>
          <p:cNvPr id="32" name="图片 31"/>
          <p:cNvPicPr>
            <a:picLocks noChangeAspect="1"/>
          </p:cNvPicPr>
          <p:nvPr/>
        </p:nvPicPr>
        <p:blipFill>
          <a:blip r:embed="rId6"/>
          <a:stretch>
            <a:fillRect/>
          </a:stretch>
        </p:blipFill>
        <p:spPr>
          <a:xfrm>
            <a:off x="407670" y="1917065"/>
            <a:ext cx="11294110" cy="4622800"/>
          </a:xfrm>
          <a:prstGeom prst="rect">
            <a:avLst/>
          </a:prstGeom>
        </p:spPr>
      </p:pic>
      <p:pic>
        <p:nvPicPr>
          <p:cNvPr id="34" name="图片 33"/>
          <p:cNvPicPr>
            <a:picLocks noChangeAspect="1"/>
          </p:cNvPicPr>
          <p:nvPr/>
        </p:nvPicPr>
        <p:blipFill>
          <a:blip r:embed="rId7"/>
          <a:stretch>
            <a:fillRect/>
          </a:stretch>
        </p:blipFill>
        <p:spPr>
          <a:xfrm>
            <a:off x="217805" y="1437005"/>
            <a:ext cx="11756390" cy="5276850"/>
          </a:xfrm>
          <a:prstGeom prst="rect">
            <a:avLst/>
          </a:prstGeom>
        </p:spPr>
      </p:pic>
      <p:pic>
        <p:nvPicPr>
          <p:cNvPr id="36" name="图片 35"/>
          <p:cNvPicPr>
            <a:picLocks noChangeAspect="1"/>
          </p:cNvPicPr>
          <p:nvPr/>
        </p:nvPicPr>
        <p:blipFill>
          <a:blip r:embed="rId8"/>
          <a:stretch>
            <a:fillRect/>
          </a:stretch>
        </p:blipFill>
        <p:spPr>
          <a:xfrm>
            <a:off x="232410" y="1405255"/>
            <a:ext cx="11690350" cy="5310505"/>
          </a:xfrm>
          <a:prstGeom prst="rect">
            <a:avLst/>
          </a:prstGeom>
        </p:spPr>
      </p:pic>
      <p:pic>
        <p:nvPicPr>
          <p:cNvPr id="37" name="图片 36"/>
          <p:cNvPicPr>
            <a:picLocks noChangeAspect="1"/>
          </p:cNvPicPr>
          <p:nvPr/>
        </p:nvPicPr>
        <p:blipFill>
          <a:blip r:embed="rId9"/>
          <a:stretch>
            <a:fillRect/>
          </a:stretch>
        </p:blipFill>
        <p:spPr>
          <a:xfrm>
            <a:off x="119380" y="1484630"/>
            <a:ext cx="12070080" cy="525018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wipe(down)">
                                      <p:cBhvr>
                                        <p:cTn id="12" dur="500"/>
                                        <p:tgtEl>
                                          <p:spTgt spid="2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wipe(down)">
                                      <p:cBhvr>
                                        <p:cTn id="17" dur="500"/>
                                        <p:tgtEl>
                                          <p:spTgt spid="3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wipe(down)">
                                      <p:cBhvr>
                                        <p:cTn id="22" dur="500"/>
                                        <p:tgtEl>
                                          <p:spTgt spid="3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wipe(down)">
                                      <p:cBhvr>
                                        <p:cTn id="27" dur="500"/>
                                        <p:tgtEl>
                                          <p:spTgt spid="3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36"/>
                                        </p:tgtEl>
                                        <p:attrNameLst>
                                          <p:attrName>style.visibility</p:attrName>
                                        </p:attrNameLst>
                                      </p:cBhvr>
                                      <p:to>
                                        <p:strVal val="visible"/>
                                      </p:to>
                                    </p:set>
                                    <p:animEffect transition="in" filter="wipe(down)">
                                      <p:cBhvr>
                                        <p:cTn id="32" dur="500"/>
                                        <p:tgtEl>
                                          <p:spTgt spid="36"/>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wipe(down)">
                                      <p:cBhvr>
                                        <p:cTn id="3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文本框 1"/>
          <p:cNvSpPr txBox="1"/>
          <p:nvPr/>
        </p:nvSpPr>
        <p:spPr>
          <a:xfrm>
            <a:off x="838835" y="363855"/>
            <a:ext cx="10515600" cy="962660"/>
          </a:xfrm>
          <a:prstGeom prst="rect">
            <a:avLst/>
          </a:prstGeom>
        </p:spPr>
        <p:txBody>
          <a:bodyPr anchor="ctr" anchorCtr="0">
            <a:normAutofit/>
          </a:bodyPr>
          <a:lstStyle>
            <a:defPPr>
              <a:defRPr lang="zh-CN"/>
            </a:defPPr>
            <a:lvl1pPr algn="ctr">
              <a:lnSpc>
                <a:spcPct val="90000"/>
              </a:lnSpc>
              <a:spcBef>
                <a:spcPct val="0"/>
              </a:spcBef>
              <a:buNone/>
              <a:defRPr sz="4400">
                <a:latin typeface="+mj-lt"/>
                <a:ea typeface="+mj-ea"/>
                <a:cs typeface="+mj-cs"/>
              </a:defRPr>
            </a:lvl1pPr>
          </a:lstStyle>
          <a:p>
            <a:pPr algn="l"/>
            <a:r>
              <a:rPr lang="en-US" altLang="zh-CN" sz="4000" b="1" dirty="0">
                <a:solidFill>
                  <a:schemeClr val="bg1"/>
                </a:solidFill>
                <a:latin typeface="宋体" panose="02010600030101010101" pitchFamily="2" charset="-122"/>
                <a:ea typeface="宋体" panose="02010600030101010101" pitchFamily="2" charset="-122"/>
                <a:sym typeface="+mn-ea"/>
              </a:rPr>
              <a:t>4</a:t>
            </a:r>
            <a:r>
              <a:rPr lang="zh-CN" altLang="en-US" sz="4000" b="1" dirty="0">
                <a:solidFill>
                  <a:schemeClr val="bg1"/>
                </a:solidFill>
                <a:latin typeface="宋体" panose="02010600030101010101" pitchFamily="2" charset="-122"/>
                <a:ea typeface="宋体" panose="02010600030101010101" pitchFamily="2" charset="-122"/>
                <a:sym typeface="+mn-ea"/>
              </a:rPr>
              <a:t>）注意事项</a:t>
            </a:r>
            <a:endParaRPr lang="en-US" altLang="zh-CN" sz="4000" b="1" dirty="0">
              <a:solidFill>
                <a:schemeClr val="bg1"/>
              </a:solidFill>
              <a:latin typeface="宋体" panose="02010600030101010101" pitchFamily="2" charset="-122"/>
              <a:ea typeface="宋体" panose="02010600030101010101" pitchFamily="2" charset="-122"/>
              <a:sym typeface="+mn-ea"/>
            </a:endParaRPr>
          </a:p>
        </p:txBody>
      </p:sp>
      <p:sp>
        <p:nvSpPr>
          <p:cNvPr id="29" name="文本框 2"/>
          <p:cNvSpPr txBox="1"/>
          <p:nvPr/>
        </p:nvSpPr>
        <p:spPr>
          <a:xfrm>
            <a:off x="838835" y="1326515"/>
            <a:ext cx="10515600" cy="4850130"/>
          </a:xfrm>
          <a:prstGeom prst="rect">
            <a:avLst/>
          </a:prstGeom>
        </p:spPr>
        <p:txBody>
          <a:bodyPr>
            <a:normAutofit/>
          </a:bodyPr>
          <a:lstStyle>
            <a:defPPr>
              <a:defRPr lang="zh-CN"/>
            </a:defPPr>
            <a:lvl1pPr marL="228600" lvl="0" indent="-228600">
              <a:lnSpc>
                <a:spcPct val="90000"/>
              </a:lnSpc>
              <a:spcBef>
                <a:spcPts val="1000"/>
              </a:spcBef>
              <a:buFont typeface="Arial" panose="020B0604020202020204" pitchFamily="34" charset="0"/>
              <a:buChar char="•"/>
              <a:defRPr sz="2800"/>
            </a:lvl1pPr>
            <a:lvl2pPr marL="685800" lvl="1" indent="-228600">
              <a:lnSpc>
                <a:spcPct val="90000"/>
              </a:lnSpc>
              <a:spcBef>
                <a:spcPts val="500"/>
              </a:spcBef>
              <a:buFont typeface="Arial" panose="020B0604020202020204" pitchFamily="34" charset="0"/>
              <a:buChar char="•"/>
              <a:defRPr sz="2400"/>
            </a:lvl2pPr>
            <a:lvl3pPr marL="1143000" lvl="2" indent="-228600">
              <a:lnSpc>
                <a:spcPct val="90000"/>
              </a:lnSpc>
              <a:spcBef>
                <a:spcPts val="500"/>
              </a:spcBef>
              <a:buFont typeface="Arial" panose="020B0604020202020204" pitchFamily="34" charset="0"/>
              <a:buChar char="•"/>
              <a:defRPr sz="2000"/>
            </a:lvl3pPr>
            <a:lvl4pPr marL="1600200" lvl="3" indent="-228600">
              <a:lnSpc>
                <a:spcPct val="90000"/>
              </a:lnSpc>
              <a:spcBef>
                <a:spcPts val="500"/>
              </a:spcBef>
              <a:buFont typeface="Arial" panose="020B0604020202020204" pitchFamily="34" charset="0"/>
              <a:buChar char="•"/>
            </a:lvl4pPr>
            <a:lvl5pPr marL="2057400" lvl="4"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indent="0">
              <a:buNone/>
            </a:pPr>
            <a:endParaRPr lang="zh-CN" altLang="en-US" b="1" i="0" dirty="0">
              <a:solidFill>
                <a:schemeClr val="tx2"/>
              </a:solidFill>
              <a:latin typeface="宋体" panose="02010600030101010101" pitchFamily="2" charset="-122"/>
              <a:ea typeface="宋体" panose="02010600030101010101" pitchFamily="2" charset="-122"/>
              <a:cs typeface="Times New Roman" panose="02020603050405020304" pitchFamily="18" charset="0"/>
              <a:sym typeface="Times New Roman" panose="02020603050405020304" pitchFamily="18" charset="0"/>
            </a:endParaRPr>
          </a:p>
          <a:p>
            <a:endParaRPr lang="zh-CN" altLang="en-US" b="1" dirty="0">
              <a:latin typeface="宋体" panose="02010600030101010101" pitchFamily="2" charset="-122"/>
              <a:ea typeface="宋体" panose="02010600030101010101" pitchFamily="2" charset="-122"/>
            </a:endParaRPr>
          </a:p>
        </p:txBody>
      </p:sp>
      <p:pic>
        <p:nvPicPr>
          <p:cNvPr id="2" name="图片 1"/>
          <p:cNvPicPr>
            <a:picLocks noChangeAspect="1"/>
          </p:cNvPicPr>
          <p:nvPr/>
        </p:nvPicPr>
        <p:blipFill>
          <a:blip r:embed="rId2"/>
          <a:stretch>
            <a:fillRect/>
          </a:stretch>
        </p:blipFill>
        <p:spPr>
          <a:xfrm>
            <a:off x="1055370" y="1701165"/>
            <a:ext cx="10240645" cy="3975100"/>
          </a:xfrm>
          <a:prstGeom prst="rect">
            <a:avLst/>
          </a:prstGeom>
        </p:spPr>
      </p:pic>
      <p:pic>
        <p:nvPicPr>
          <p:cNvPr id="3" name="图片 2"/>
          <p:cNvPicPr>
            <a:picLocks noChangeAspect="1"/>
          </p:cNvPicPr>
          <p:nvPr/>
        </p:nvPicPr>
        <p:blipFill>
          <a:blip r:embed="rId3"/>
          <a:stretch>
            <a:fillRect/>
          </a:stretch>
        </p:blipFill>
        <p:spPr>
          <a:xfrm>
            <a:off x="982980" y="1557020"/>
            <a:ext cx="10304780" cy="4340860"/>
          </a:xfrm>
          <a:prstGeom prst="rect">
            <a:avLst/>
          </a:prstGeom>
        </p:spPr>
      </p:pic>
      <p:pic>
        <p:nvPicPr>
          <p:cNvPr id="4" name="图片 3"/>
          <p:cNvPicPr>
            <a:picLocks noChangeAspect="1"/>
          </p:cNvPicPr>
          <p:nvPr/>
        </p:nvPicPr>
        <p:blipFill>
          <a:blip r:embed="rId4"/>
          <a:stretch>
            <a:fillRect/>
          </a:stretch>
        </p:blipFill>
        <p:spPr>
          <a:xfrm>
            <a:off x="551180" y="1341120"/>
            <a:ext cx="11112500" cy="4784090"/>
          </a:xfrm>
          <a:prstGeom prst="rect">
            <a:avLst/>
          </a:prstGeom>
        </p:spPr>
      </p:pic>
      <p:pic>
        <p:nvPicPr>
          <p:cNvPr id="6" name="图片 5"/>
          <p:cNvPicPr>
            <a:picLocks noChangeAspect="1"/>
          </p:cNvPicPr>
          <p:nvPr/>
        </p:nvPicPr>
        <p:blipFill>
          <a:blip r:embed="rId5"/>
          <a:stretch>
            <a:fillRect/>
          </a:stretch>
        </p:blipFill>
        <p:spPr>
          <a:xfrm>
            <a:off x="1004570" y="1264920"/>
            <a:ext cx="9671050" cy="538670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 name="文本框 1"/>
          <p:cNvSpPr txBox="1"/>
          <p:nvPr/>
        </p:nvSpPr>
        <p:spPr>
          <a:xfrm>
            <a:off x="838835" y="363855"/>
            <a:ext cx="10515600" cy="962660"/>
          </a:xfrm>
          <a:prstGeom prst="rect">
            <a:avLst/>
          </a:prstGeom>
        </p:spPr>
        <p:txBody>
          <a:bodyPr anchor="ctr" anchorCtr="0">
            <a:normAutofit/>
          </a:bodyPr>
          <a:lstStyle>
            <a:defPPr>
              <a:defRPr lang="zh-CN"/>
            </a:defPPr>
            <a:lvl1pPr algn="ctr">
              <a:lnSpc>
                <a:spcPct val="90000"/>
              </a:lnSpc>
              <a:spcBef>
                <a:spcPct val="0"/>
              </a:spcBef>
              <a:buNone/>
              <a:defRPr sz="4400">
                <a:latin typeface="+mj-lt"/>
                <a:ea typeface="+mj-ea"/>
                <a:cs typeface="+mj-cs"/>
              </a:defRPr>
            </a:lvl1pPr>
          </a:lstStyle>
          <a:p>
            <a:pPr algn="l"/>
            <a:r>
              <a:rPr lang="en-US" altLang="zh-CN" sz="4000" b="1" dirty="0">
                <a:solidFill>
                  <a:schemeClr val="bg1"/>
                </a:solidFill>
                <a:latin typeface="宋体" panose="02010600030101010101" pitchFamily="2" charset="-122"/>
                <a:ea typeface="宋体" panose="02010600030101010101" pitchFamily="2" charset="-122"/>
              </a:rPr>
              <a:t>6</a:t>
            </a:r>
            <a:r>
              <a:rPr lang="zh-CN" altLang="en-US" sz="4000" b="1" dirty="0">
                <a:solidFill>
                  <a:schemeClr val="bg1"/>
                </a:solidFill>
                <a:latin typeface="宋体" panose="02010600030101010101" pitchFamily="2" charset="-122"/>
                <a:ea typeface="宋体" panose="02010600030101010101" pitchFamily="2" charset="-122"/>
              </a:rPr>
              <a:t>）数据审核</a:t>
            </a:r>
          </a:p>
        </p:txBody>
      </p:sp>
      <p:sp>
        <p:nvSpPr>
          <p:cNvPr id="94" name="文本框 2"/>
          <p:cNvSpPr txBox="1"/>
          <p:nvPr/>
        </p:nvSpPr>
        <p:spPr>
          <a:xfrm>
            <a:off x="838199" y="1337273"/>
            <a:ext cx="9176658" cy="2223508"/>
          </a:xfrm>
          <a:prstGeom prst="rect">
            <a:avLst/>
          </a:prstGeom>
        </p:spPr>
        <p:txBody>
          <a:bodyPr>
            <a:normAutofit fontScale="92500"/>
          </a:bodyPr>
          <a:lstStyle>
            <a:defPPr>
              <a:defRPr lang="zh-CN"/>
            </a:defPPr>
            <a:lvl1pPr marL="228600" lvl="0" indent="-228600">
              <a:lnSpc>
                <a:spcPct val="90000"/>
              </a:lnSpc>
              <a:spcBef>
                <a:spcPts val="1000"/>
              </a:spcBef>
              <a:buFont typeface="Arial" panose="020B0604020202020204" pitchFamily="34" charset="0"/>
              <a:buChar char="•"/>
              <a:defRPr sz="2800"/>
            </a:lvl1pPr>
            <a:lvl2pPr marL="685800" lvl="1" indent="-228600">
              <a:lnSpc>
                <a:spcPct val="90000"/>
              </a:lnSpc>
              <a:spcBef>
                <a:spcPts val="500"/>
              </a:spcBef>
              <a:buFont typeface="Arial" panose="020B0604020202020204" pitchFamily="34" charset="0"/>
              <a:buChar char="•"/>
              <a:defRPr sz="2400"/>
            </a:lvl2pPr>
            <a:lvl3pPr marL="1143000" lvl="2" indent="-228600">
              <a:lnSpc>
                <a:spcPct val="90000"/>
              </a:lnSpc>
              <a:spcBef>
                <a:spcPts val="500"/>
              </a:spcBef>
              <a:buFont typeface="Arial" panose="020B0604020202020204" pitchFamily="34" charset="0"/>
              <a:buChar char="•"/>
              <a:defRPr sz="2000"/>
            </a:lvl3pPr>
            <a:lvl4pPr marL="1600200" lvl="3" indent="-228600">
              <a:lnSpc>
                <a:spcPct val="90000"/>
              </a:lnSpc>
              <a:spcBef>
                <a:spcPts val="500"/>
              </a:spcBef>
              <a:buFont typeface="Arial" panose="020B0604020202020204" pitchFamily="34" charset="0"/>
              <a:buChar char="•"/>
            </a:lvl4pPr>
            <a:lvl5pPr marL="2057400" lvl="4"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nSpc>
                <a:spcPct val="150000"/>
              </a:lnSpc>
              <a:spcBef>
                <a:spcPts val="0"/>
              </a:spcBef>
            </a:pPr>
            <a:r>
              <a:rPr lang="zh-CN" altLang="en-US" sz="24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sym typeface="+mn-ea"/>
              </a:rPr>
              <a:t>若数据有问题则点击“审核不通过”并填写退回原因， 由填报者修改数据后重新提交审核；</a:t>
            </a:r>
            <a:r>
              <a:rPr lang="zh-CN" altLang="en-US" sz="15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sym typeface="+mn-ea"/>
              </a:rPr>
              <a:t>注：退回的数据，还在表中，录入员只需要修改或者清空掉，再导入即可。</a:t>
            </a:r>
            <a:endParaRPr lang="en-US" altLang="zh-CN" sz="15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sym typeface="+mn-ea"/>
            </a:endParaRPr>
          </a:p>
          <a:p>
            <a:pPr>
              <a:lnSpc>
                <a:spcPct val="150000"/>
              </a:lnSpc>
              <a:spcBef>
                <a:spcPts val="0"/>
              </a:spcBef>
            </a:pPr>
            <a:r>
              <a:rPr lang="en-US" altLang="zh-CN" sz="24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sym typeface="+mn-ea"/>
              </a:rPr>
              <a:t> </a:t>
            </a:r>
            <a:r>
              <a:rPr lang="zh-CN" altLang="en-US" sz="24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sym typeface="+mn-ea"/>
              </a:rPr>
              <a:t>若审核通过，则数据入库，管理员及其他有查看权限部门可查看对应数据。</a:t>
            </a:r>
          </a:p>
        </p:txBody>
      </p:sp>
      <p:pic>
        <p:nvPicPr>
          <p:cNvPr id="4" name="图片 3"/>
          <p:cNvPicPr>
            <a:picLocks noChangeAspect="1"/>
          </p:cNvPicPr>
          <p:nvPr/>
        </p:nvPicPr>
        <p:blipFill>
          <a:blip r:embed="rId2"/>
          <a:stretch>
            <a:fillRect/>
          </a:stretch>
        </p:blipFill>
        <p:spPr>
          <a:xfrm>
            <a:off x="695325" y="3789045"/>
            <a:ext cx="10144760" cy="2388235"/>
          </a:xfrm>
          <a:prstGeom prst="rect">
            <a:avLst/>
          </a:prstGeom>
        </p:spPr>
      </p:pic>
      <p:pic>
        <p:nvPicPr>
          <p:cNvPr id="5" name="图片 4"/>
          <p:cNvPicPr>
            <a:picLocks noChangeAspect="1"/>
          </p:cNvPicPr>
          <p:nvPr/>
        </p:nvPicPr>
        <p:blipFill>
          <a:blip r:embed="rId3"/>
          <a:stretch>
            <a:fillRect/>
          </a:stretch>
        </p:blipFill>
        <p:spPr>
          <a:xfrm>
            <a:off x="623570" y="3573145"/>
            <a:ext cx="10224770" cy="2831465"/>
          </a:xfrm>
          <a:prstGeom prst="rect">
            <a:avLst/>
          </a:prstGeom>
        </p:spPr>
      </p:pic>
      <p:pic>
        <p:nvPicPr>
          <p:cNvPr id="6" name="图片 5"/>
          <p:cNvPicPr>
            <a:picLocks noChangeAspect="1"/>
          </p:cNvPicPr>
          <p:nvPr/>
        </p:nvPicPr>
        <p:blipFill>
          <a:blip r:embed="rId4"/>
          <a:stretch>
            <a:fillRect/>
          </a:stretch>
        </p:blipFill>
        <p:spPr>
          <a:xfrm>
            <a:off x="623570" y="1617980"/>
            <a:ext cx="10708640" cy="4786630"/>
          </a:xfrm>
          <a:prstGeom prst="rect">
            <a:avLst/>
          </a:prstGeom>
        </p:spPr>
      </p:pic>
    </p:spTree>
  </p:cSld>
  <p:clrMapOvr>
    <a:masterClrMapping/>
  </p:clrMapOvr>
  <p:timing>
    <p:tnLst>
      <p:par>
        <p:cTn id="1" dur="indefinite" restart="never" nodeType="tmRoot">
          <p:childTnLst>
            <p:seq concurrent="0"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3"/>
                                        </p:tgtEl>
                                        <p:attrNameLst>
                                          <p:attrName>style.visibility</p:attrName>
                                        </p:attrNameLst>
                                      </p:cBhvr>
                                      <p:to>
                                        <p:strVal val="visible"/>
                                      </p:to>
                                    </p:set>
                                    <p:animEffect transition="in" filter="fade">
                                      <p:cBhvr>
                                        <p:cTn id="7" dur="1000"/>
                                        <p:tgtEl>
                                          <p:spTgt spid="93"/>
                                        </p:tgtEl>
                                      </p:cBhvr>
                                    </p:animEffect>
                                    <p:anim calcmode="lin" valueType="num">
                                      <p:cBhvr>
                                        <p:cTn id="8" dur="1000" fill="hold"/>
                                        <p:tgtEl>
                                          <p:spTgt spid="93"/>
                                        </p:tgtEl>
                                        <p:attrNameLst>
                                          <p:attrName>ppt_x</p:attrName>
                                        </p:attrNameLst>
                                      </p:cBhvr>
                                      <p:tavLst>
                                        <p:tav tm="0">
                                          <p:val>
                                            <p:strVal val="#ppt_x"/>
                                          </p:val>
                                        </p:tav>
                                        <p:tav tm="100000">
                                          <p:val>
                                            <p:strVal val="#ppt_x"/>
                                          </p:val>
                                        </p:tav>
                                      </p:tavLst>
                                    </p:anim>
                                    <p:anim calcmode="lin" valueType="num">
                                      <p:cBhvr>
                                        <p:cTn id="9" dur="1000" fill="hold"/>
                                        <p:tgtEl>
                                          <p:spTgt spid="9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94"/>
                                        </p:tgtEl>
                                        <p:attrNameLst>
                                          <p:attrName>style.visibility</p:attrName>
                                        </p:attrNameLst>
                                      </p:cBhvr>
                                      <p:to>
                                        <p:strVal val="visible"/>
                                      </p:to>
                                    </p:set>
                                    <p:animEffect transition="in" filter="fade">
                                      <p:cBhvr>
                                        <p:cTn id="14" dur="1000"/>
                                        <p:tgtEl>
                                          <p:spTgt spid="94"/>
                                        </p:tgtEl>
                                      </p:cBhvr>
                                    </p:animEffect>
                                    <p:anim calcmode="lin" valueType="num">
                                      <p:cBhvr>
                                        <p:cTn id="15" dur="1000" fill="hold"/>
                                        <p:tgtEl>
                                          <p:spTgt spid="94"/>
                                        </p:tgtEl>
                                        <p:attrNameLst>
                                          <p:attrName>ppt_x</p:attrName>
                                        </p:attrNameLst>
                                      </p:cBhvr>
                                      <p:tavLst>
                                        <p:tav tm="0">
                                          <p:val>
                                            <p:strVal val="#ppt_x"/>
                                          </p:val>
                                        </p:tav>
                                        <p:tav tm="100000">
                                          <p:val>
                                            <p:strVal val="#ppt_x"/>
                                          </p:val>
                                        </p:tav>
                                      </p:tavLst>
                                    </p:anim>
                                    <p:anim calcmode="lin" valueType="num">
                                      <p:cBhvr>
                                        <p:cTn id="16" dur="1000" fill="hold"/>
                                        <p:tgtEl>
                                          <p:spTgt spid="9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down)">
                                      <p:cBhvr>
                                        <p:cTn id="21" dur="500"/>
                                        <p:tgtEl>
                                          <p:spTgt spid="4"/>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nodeType="click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wipe(down)">
                                      <p:cBhvr>
                                        <p:cTn id="26" dur="500"/>
                                        <p:tgtEl>
                                          <p:spTgt spid="5"/>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nodeType="click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wipe(down)">
                                      <p:cBhvr>
                                        <p:cTn id="31" dur="500"/>
                                        <p:tgtEl>
                                          <p:spTgt spid="6"/>
                                        </p:tgtEl>
                                      </p:cBhvr>
                                    </p:animEffect>
                                  </p:childTnLst>
                                </p:cTn>
                              </p:par>
                            </p:childTnLst>
                          </p:cTn>
                        </p:par>
                      </p:childTnLst>
                    </p:cTn>
                  </p:par>
                </p:childTnLst>
              </p:cTn>
              <p:prevCondLst>
                <p:cond evt="onPrev" delay="0">
                  <p:tgtEl>
                    <p:sldTgt/>
                  </p:tgtEl>
                </p:cond>
                <p:cond evt="onPrev" delay="0"/>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 name="文本框 1"/>
          <p:cNvSpPr txBox="1"/>
          <p:nvPr/>
        </p:nvSpPr>
        <p:spPr>
          <a:xfrm>
            <a:off x="838835" y="363855"/>
            <a:ext cx="10515600" cy="962660"/>
          </a:xfrm>
          <a:prstGeom prst="rect">
            <a:avLst/>
          </a:prstGeom>
        </p:spPr>
        <p:txBody>
          <a:bodyPr anchor="ctr" anchorCtr="0">
            <a:normAutofit/>
          </a:bodyPr>
          <a:lstStyle>
            <a:defPPr>
              <a:defRPr lang="zh-CN"/>
            </a:defPPr>
            <a:lvl1pPr algn="ctr">
              <a:lnSpc>
                <a:spcPct val="90000"/>
              </a:lnSpc>
              <a:spcBef>
                <a:spcPct val="0"/>
              </a:spcBef>
              <a:buNone/>
              <a:defRPr sz="4400">
                <a:latin typeface="+mj-lt"/>
                <a:ea typeface="+mj-ea"/>
                <a:cs typeface="+mj-cs"/>
              </a:defRPr>
            </a:lvl1pPr>
          </a:lstStyle>
          <a:p>
            <a:pPr algn="l"/>
            <a:r>
              <a:rPr lang="en-US" altLang="zh-CN" sz="4000" b="1" dirty="0">
                <a:solidFill>
                  <a:schemeClr val="bg1"/>
                </a:solidFill>
                <a:latin typeface="宋体" panose="02010600030101010101" pitchFamily="2" charset="-122"/>
                <a:ea typeface="宋体" panose="02010600030101010101" pitchFamily="2" charset="-122"/>
              </a:rPr>
              <a:t>7</a:t>
            </a:r>
            <a:r>
              <a:rPr lang="zh-CN" altLang="en-US" sz="4000" b="1" dirty="0">
                <a:solidFill>
                  <a:schemeClr val="bg1"/>
                </a:solidFill>
                <a:latin typeface="宋体" panose="02010600030101010101" pitchFamily="2" charset="-122"/>
                <a:ea typeface="宋体" panose="02010600030101010101" pitchFamily="2" charset="-122"/>
              </a:rPr>
              <a:t>）数据</a:t>
            </a:r>
            <a:r>
              <a:rPr lang="zh-CN" altLang="en-US" sz="4000" b="1" dirty="0">
                <a:solidFill>
                  <a:schemeClr val="bg1"/>
                </a:solidFill>
                <a:latin typeface="宋体" panose="02010600030101010101" pitchFamily="2" charset="-122"/>
                <a:ea typeface="宋体" panose="02010600030101010101" pitchFamily="2" charset="-122"/>
                <a:sym typeface="+mn-ea"/>
              </a:rPr>
              <a:t>退回</a:t>
            </a:r>
            <a:r>
              <a:rPr lang="en-US" altLang="zh-CN" sz="4000" b="1" dirty="0">
                <a:solidFill>
                  <a:schemeClr val="bg1"/>
                </a:solidFill>
                <a:latin typeface="宋体" panose="02010600030101010101" pitchFamily="2" charset="-122"/>
                <a:ea typeface="宋体" panose="02010600030101010101" pitchFamily="2" charset="-122"/>
                <a:sym typeface="+mn-ea"/>
              </a:rPr>
              <a:t>(</a:t>
            </a:r>
            <a:r>
              <a:rPr lang="zh-CN" altLang="en-US" sz="4000" b="1" dirty="0">
                <a:solidFill>
                  <a:schemeClr val="bg1"/>
                </a:solidFill>
                <a:latin typeface="宋体" panose="02010600030101010101" pitchFamily="2" charset="-122"/>
                <a:ea typeface="宋体" panose="02010600030101010101" pitchFamily="2" charset="-122"/>
                <a:sym typeface="+mn-ea"/>
              </a:rPr>
              <a:t>只针对管理员</a:t>
            </a:r>
            <a:r>
              <a:rPr lang="en-US" altLang="zh-CN" sz="4000" b="1" dirty="0">
                <a:solidFill>
                  <a:schemeClr val="bg1"/>
                </a:solidFill>
                <a:latin typeface="宋体" panose="02010600030101010101" pitchFamily="2" charset="-122"/>
                <a:ea typeface="宋体" panose="02010600030101010101" pitchFamily="2" charset="-122"/>
                <a:sym typeface="+mn-ea"/>
              </a:rPr>
              <a:t>)</a:t>
            </a:r>
            <a:endParaRPr lang="en-US" altLang="zh-CN" sz="4000" b="1" dirty="0">
              <a:solidFill>
                <a:schemeClr val="bg1"/>
              </a:solidFill>
              <a:latin typeface="宋体" panose="02010600030101010101" pitchFamily="2" charset="-122"/>
              <a:ea typeface="宋体" panose="02010600030101010101" pitchFamily="2" charset="-122"/>
            </a:endParaRPr>
          </a:p>
        </p:txBody>
      </p:sp>
      <p:sp>
        <p:nvSpPr>
          <p:cNvPr id="96" name="文本框 2"/>
          <p:cNvSpPr txBox="1"/>
          <p:nvPr/>
        </p:nvSpPr>
        <p:spPr>
          <a:xfrm>
            <a:off x="838835" y="1382448"/>
            <a:ext cx="8644410" cy="2040629"/>
          </a:xfrm>
          <a:prstGeom prst="rect">
            <a:avLst/>
          </a:prstGeom>
        </p:spPr>
        <p:txBody>
          <a:bodyPr>
            <a:normAutofit fontScale="92500" lnSpcReduction="10000"/>
          </a:bodyPr>
          <a:lstStyle>
            <a:defPPr>
              <a:defRPr lang="zh-CN"/>
            </a:defPPr>
            <a:lvl1pPr marL="228600" lvl="0" indent="-228600">
              <a:lnSpc>
                <a:spcPct val="90000"/>
              </a:lnSpc>
              <a:spcBef>
                <a:spcPts val="1000"/>
              </a:spcBef>
              <a:buFont typeface="Arial" panose="020B0604020202020204" pitchFamily="34" charset="0"/>
              <a:buChar char="•"/>
              <a:defRPr sz="2800"/>
            </a:lvl1pPr>
            <a:lvl2pPr marL="685800" lvl="1" indent="-228600">
              <a:lnSpc>
                <a:spcPct val="90000"/>
              </a:lnSpc>
              <a:spcBef>
                <a:spcPts val="500"/>
              </a:spcBef>
              <a:buFont typeface="Arial" panose="020B0604020202020204" pitchFamily="34" charset="0"/>
              <a:buChar char="•"/>
              <a:defRPr sz="2400"/>
            </a:lvl2pPr>
            <a:lvl3pPr marL="1143000" lvl="2" indent="-228600">
              <a:lnSpc>
                <a:spcPct val="90000"/>
              </a:lnSpc>
              <a:spcBef>
                <a:spcPts val="500"/>
              </a:spcBef>
              <a:buFont typeface="Arial" panose="020B0604020202020204" pitchFamily="34" charset="0"/>
              <a:buChar char="•"/>
              <a:defRPr sz="2000"/>
            </a:lvl3pPr>
            <a:lvl4pPr marL="1600200" lvl="3" indent="-228600">
              <a:lnSpc>
                <a:spcPct val="90000"/>
              </a:lnSpc>
              <a:spcBef>
                <a:spcPts val="500"/>
              </a:spcBef>
              <a:buFont typeface="Arial" panose="020B0604020202020204" pitchFamily="34" charset="0"/>
              <a:buChar char="•"/>
            </a:lvl4pPr>
            <a:lvl5pPr marL="2057400" lvl="4"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sz="24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sym typeface="+mn-ea"/>
              </a:rPr>
              <a:t>部门审核用户已审核通过填报用户提交后的数据。</a:t>
            </a:r>
          </a:p>
          <a:p>
            <a:pPr marL="0" indent="0">
              <a:buNone/>
            </a:pPr>
            <a:r>
              <a:rPr lang="zh-CN" altLang="en-US" sz="24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sym typeface="+mn-ea"/>
              </a:rPr>
              <a:t>   若此时填报用户或审核用户发现数据有问题需退回修改，</a:t>
            </a:r>
            <a:endParaRPr lang="en-US" altLang="zh-CN" sz="24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sym typeface="+mn-ea"/>
            </a:endParaRPr>
          </a:p>
          <a:p>
            <a:pPr marL="0" indent="0">
              <a:buNone/>
            </a:pPr>
            <a:r>
              <a:rPr lang="zh-CN" altLang="en-US" sz="24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sym typeface="+mn-ea"/>
              </a:rPr>
              <a:t>   则直接联系系统管理员协助退回。管理员可在</a:t>
            </a:r>
            <a:r>
              <a:rPr lang="en-US" altLang="zh-CN" sz="24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altLang="en-US" sz="24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sym typeface="+mn-ea"/>
              </a:rPr>
              <a:t>采集任务进度</a:t>
            </a:r>
            <a:r>
              <a:rPr lang="en-US" altLang="zh-CN" sz="24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p>
          <a:p>
            <a:pPr marL="0" indent="0">
              <a:buNone/>
            </a:pPr>
            <a:r>
              <a:rPr lang="en-US" altLang="zh-CN" sz="24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sym typeface="+mn-ea"/>
              </a:rPr>
              <a:t>   </a:t>
            </a:r>
            <a:r>
              <a:rPr lang="zh-CN" altLang="en-US" sz="24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sym typeface="+mn-ea"/>
              </a:rPr>
              <a:t>中，将问题表格</a:t>
            </a:r>
            <a:r>
              <a:rPr lang="en-US" altLang="zh-CN" sz="24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altLang="en-US" sz="24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sym typeface="+mn-ea"/>
              </a:rPr>
              <a:t>退回</a:t>
            </a:r>
            <a:r>
              <a:rPr lang="en-US" altLang="zh-CN" sz="24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altLang="en-US" sz="24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sym typeface="+mn-ea"/>
              </a:rPr>
              <a:t>，并选择退回给填报用户或审核用户，</a:t>
            </a:r>
            <a:endParaRPr lang="en-US" altLang="zh-CN" sz="24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sym typeface="+mn-ea"/>
            </a:endParaRPr>
          </a:p>
          <a:p>
            <a:pPr marL="0" indent="0">
              <a:buNone/>
            </a:pPr>
            <a:r>
              <a:rPr lang="en-US" altLang="zh-CN" sz="24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sym typeface="+mn-ea"/>
              </a:rPr>
              <a:t>   </a:t>
            </a:r>
            <a:r>
              <a:rPr lang="zh-CN" altLang="en-US" sz="24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sym typeface="+mn-ea"/>
              </a:rPr>
              <a:t>数据重新回到采集流程中。</a:t>
            </a:r>
          </a:p>
          <a:p>
            <a:pPr marL="0" indent="0">
              <a:buNone/>
            </a:pPr>
            <a:endParaRPr lang="zh-CN" altLang="en-US" sz="3200" b="1" dirty="0">
              <a:solidFill>
                <a:schemeClr val="bg1"/>
              </a:solidFill>
              <a:latin typeface="华文楷体" panose="02010600040101010101" pitchFamily="2" charset="-122"/>
              <a:ea typeface="华文楷体" panose="02010600040101010101" pitchFamily="2" charset="-122"/>
              <a:cs typeface="Times New Roman" panose="02020603050405020304" pitchFamily="18" charset="0"/>
              <a:sym typeface="+mn-ea"/>
            </a:endParaRPr>
          </a:p>
        </p:txBody>
      </p:sp>
      <p:pic>
        <p:nvPicPr>
          <p:cNvPr id="2" name="图片 1"/>
          <p:cNvPicPr>
            <a:picLocks noChangeAspect="1"/>
          </p:cNvPicPr>
          <p:nvPr/>
        </p:nvPicPr>
        <p:blipFill>
          <a:blip r:embed="rId2"/>
          <a:stretch>
            <a:fillRect/>
          </a:stretch>
        </p:blipFill>
        <p:spPr>
          <a:xfrm>
            <a:off x="479425" y="1124585"/>
            <a:ext cx="11244580" cy="5568950"/>
          </a:xfrm>
          <a:prstGeom prst="rect">
            <a:avLst/>
          </a:prstGeom>
        </p:spPr>
      </p:pic>
      <p:sp>
        <p:nvSpPr>
          <p:cNvPr id="4" name="矩形 3"/>
          <p:cNvSpPr/>
          <p:nvPr/>
        </p:nvSpPr>
        <p:spPr>
          <a:xfrm>
            <a:off x="10128250" y="3429000"/>
            <a:ext cx="864235" cy="3096260"/>
          </a:xfrm>
          <a:prstGeom prst="rect">
            <a:avLst/>
          </a:prstGeom>
          <a:ln w="28575" cmpd="sng">
            <a:solidFill>
              <a:srgbClr val="C00000"/>
            </a:solidFill>
            <a:prstDash val="solid"/>
          </a:ln>
        </p:spPr>
        <p:style>
          <a:lnRef idx="3">
            <a:schemeClr val="accent1"/>
          </a:lnRef>
          <a:fillRef idx="0">
            <a:srgbClr val="FFFFFF"/>
          </a:fillRef>
          <a:effectRef idx="0">
            <a:srgbClr val="FFFFFF"/>
          </a:effectRef>
          <a:fontRef idx="minor">
            <a:schemeClr val="tx1"/>
          </a:fontRef>
        </p:style>
        <p:txBody>
          <a:bodyPr rtlCol="0" anchor="ctr"/>
          <a:lstStyle/>
          <a:p>
            <a:pPr algn="ctr"/>
            <a:endParaRPr lang="zh-CN" altLang="en-US"/>
          </a:p>
        </p:txBody>
      </p:sp>
      <p:pic>
        <p:nvPicPr>
          <p:cNvPr id="8" name="图片 7"/>
          <p:cNvPicPr>
            <a:picLocks noChangeAspect="1"/>
          </p:cNvPicPr>
          <p:nvPr/>
        </p:nvPicPr>
        <p:blipFill>
          <a:blip r:embed="rId3"/>
          <a:stretch>
            <a:fillRect/>
          </a:stretch>
        </p:blipFill>
        <p:spPr>
          <a:xfrm>
            <a:off x="407670" y="1124585"/>
            <a:ext cx="11432540" cy="5615305"/>
          </a:xfrm>
          <a:prstGeom prst="rect">
            <a:avLst/>
          </a:prstGeom>
        </p:spPr>
      </p:pic>
    </p:spTree>
  </p:cSld>
  <p:clrMapOvr>
    <a:masterClrMapping/>
  </p:clrMapOvr>
  <p:timing>
    <p:tnLst>
      <p:par>
        <p:cTn id="1" dur="indefinite" restart="never" nodeType="tmRoot">
          <p:childTnLst>
            <p:seq concurrent="0"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3"/>
                                        </p:tgtEl>
                                        <p:attrNameLst>
                                          <p:attrName>style.visibility</p:attrName>
                                        </p:attrNameLst>
                                      </p:cBhvr>
                                      <p:to>
                                        <p:strVal val="visible"/>
                                      </p:to>
                                    </p:set>
                                    <p:animEffect transition="in" filter="fade">
                                      <p:cBhvr>
                                        <p:cTn id="7" dur="1000"/>
                                        <p:tgtEl>
                                          <p:spTgt spid="93"/>
                                        </p:tgtEl>
                                      </p:cBhvr>
                                    </p:animEffect>
                                    <p:anim calcmode="lin" valueType="num">
                                      <p:cBhvr>
                                        <p:cTn id="8" dur="1000" fill="hold"/>
                                        <p:tgtEl>
                                          <p:spTgt spid="93"/>
                                        </p:tgtEl>
                                        <p:attrNameLst>
                                          <p:attrName>ppt_x</p:attrName>
                                        </p:attrNameLst>
                                      </p:cBhvr>
                                      <p:tavLst>
                                        <p:tav tm="0">
                                          <p:val>
                                            <p:strVal val="#ppt_x"/>
                                          </p:val>
                                        </p:tav>
                                        <p:tav tm="100000">
                                          <p:val>
                                            <p:strVal val="#ppt_x"/>
                                          </p:val>
                                        </p:tav>
                                      </p:tavLst>
                                    </p:anim>
                                    <p:anim calcmode="lin" valueType="num">
                                      <p:cBhvr>
                                        <p:cTn id="9" dur="1000" fill="hold"/>
                                        <p:tgtEl>
                                          <p:spTgt spid="9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96"/>
                                        </p:tgtEl>
                                        <p:attrNameLst>
                                          <p:attrName>style.visibility</p:attrName>
                                        </p:attrNameLst>
                                      </p:cBhvr>
                                      <p:to>
                                        <p:strVal val="visible"/>
                                      </p:to>
                                    </p:set>
                                    <p:animEffect transition="in" filter="fade">
                                      <p:cBhvr>
                                        <p:cTn id="14" dur="1000"/>
                                        <p:tgtEl>
                                          <p:spTgt spid="96"/>
                                        </p:tgtEl>
                                      </p:cBhvr>
                                    </p:animEffect>
                                    <p:anim calcmode="lin" valueType="num">
                                      <p:cBhvr>
                                        <p:cTn id="15" dur="1000" fill="hold"/>
                                        <p:tgtEl>
                                          <p:spTgt spid="96"/>
                                        </p:tgtEl>
                                        <p:attrNameLst>
                                          <p:attrName>ppt_x</p:attrName>
                                        </p:attrNameLst>
                                      </p:cBhvr>
                                      <p:tavLst>
                                        <p:tav tm="0">
                                          <p:val>
                                            <p:strVal val="#ppt_x"/>
                                          </p:val>
                                        </p:tav>
                                        <p:tav tm="100000">
                                          <p:val>
                                            <p:strVal val="#ppt_x"/>
                                          </p:val>
                                        </p:tav>
                                      </p:tavLst>
                                    </p:anim>
                                    <p:anim calcmode="lin" valueType="num">
                                      <p:cBhvr>
                                        <p:cTn id="16" dur="1000" fill="hold"/>
                                        <p:tgtEl>
                                          <p:spTgt spid="9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wipe(down)">
                                      <p:cBhvr>
                                        <p:cTn id="21" dur="500"/>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down)">
                                      <p:cBhvr>
                                        <p:cTn id="26" dur="500"/>
                                        <p:tgtEl>
                                          <p:spTgt spid="4"/>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nodeType="click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down)">
                                      <p:cBhvr>
                                        <p:cTn id="31" dur="500"/>
                                        <p:tgtEl>
                                          <p:spTgt spid="8"/>
                                        </p:tgtEl>
                                      </p:cBhvr>
                                    </p:animEffect>
                                  </p:childTnLst>
                                </p:cTn>
                              </p:par>
                            </p:childTnLst>
                          </p:cTn>
                        </p:par>
                      </p:childTnLst>
                    </p:cTn>
                  </p:par>
                </p:childTnLst>
              </p:cTn>
              <p:prevCondLst>
                <p:cond evt="onPrev" delay="0">
                  <p:tgtEl>
                    <p:sldTgt/>
                  </p:tgtEl>
                </p:cond>
                <p:cond evt="onPrev" delay="0"/>
              </p:prevCondLst>
              <p:nextCondLst>
                <p:cond evt="onNext" delay="0">
                  <p:tgtEl>
                    <p:sldTgt/>
                  </p:tgtEl>
                </p:cond>
              </p:nextCondLst>
            </p:seq>
          </p:childTnLst>
        </p:cTn>
      </p:par>
    </p:tnLst>
    <p:bldLst>
      <p:bldP spid="4" grpId="0" animBg="1"/>
      <p:bldP spid="4" grpId="1"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 name="菱形 1"/>
          <p:cNvSpPr/>
          <p:nvPr/>
        </p:nvSpPr>
        <p:spPr>
          <a:xfrm>
            <a:off x="1849119" y="1689809"/>
            <a:ext cx="2801258" cy="2801258"/>
          </a:xfrm>
          <a:prstGeom prst="diamo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a:r>
              <a:rPr lang="en-US" altLang="zh-CN" sz="4000" b="1" dirty="0">
                <a:solidFill>
                  <a:srgbClr val="326A82"/>
                </a:solidFill>
                <a:latin typeface="微软雅黑" panose="020B0503020204020204" pitchFamily="34" charset="-122"/>
                <a:ea typeface="微软雅黑" panose="020B0503020204020204" pitchFamily="34" charset="-122"/>
                <a:cs typeface="Arial" panose="020B0604020202020204" pitchFamily="34" charset="0"/>
              </a:rPr>
              <a:t>01</a:t>
            </a:r>
          </a:p>
        </p:txBody>
      </p:sp>
      <p:sp>
        <p:nvSpPr>
          <p:cNvPr id="107" name="标题 6"/>
          <p:cNvSpPr>
            <a:spLocks noGrp="1"/>
          </p:cNvSpPr>
          <p:nvPr>
            <p:ph type="title"/>
          </p:nvPr>
        </p:nvSpPr>
        <p:spPr>
          <a:solidFill>
            <a:schemeClr val="bg1"/>
          </a:solidFill>
        </p:spPr>
        <p:txBody>
          <a:bodyPr/>
          <a:lstStyle/>
          <a:p>
            <a:r>
              <a:rPr lang="zh-CN" altLang="en-US" sz="4000" b="1" dirty="0">
                <a:solidFill>
                  <a:srgbClr val="326A82"/>
                </a:solidFill>
                <a:latin typeface="微软雅黑" panose="020B0503020204020204" pitchFamily="34" charset="-122"/>
                <a:ea typeface="微软雅黑" panose="020B0503020204020204" pitchFamily="34" charset="-122"/>
                <a:cs typeface="Arial" panose="020B0604020202020204" pitchFamily="34" charset="0"/>
              </a:rPr>
              <a:t>最新版本变化</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文本框 1"/>
          <p:cNvSpPr txBox="1"/>
          <p:nvPr/>
        </p:nvSpPr>
        <p:spPr>
          <a:xfrm>
            <a:off x="838835" y="363855"/>
            <a:ext cx="10515600" cy="962660"/>
          </a:xfrm>
          <a:prstGeom prst="rect">
            <a:avLst/>
          </a:prstGeom>
        </p:spPr>
        <p:txBody>
          <a:bodyPr anchor="ctr" anchorCtr="0">
            <a:normAutofit/>
          </a:bodyPr>
          <a:lstStyle>
            <a:defPPr>
              <a:defRPr lang="zh-CN"/>
            </a:defPPr>
            <a:lvl1pPr algn="ctr">
              <a:lnSpc>
                <a:spcPct val="90000"/>
              </a:lnSpc>
              <a:spcBef>
                <a:spcPct val="0"/>
              </a:spcBef>
              <a:buNone/>
              <a:defRPr sz="4400">
                <a:latin typeface="+mj-lt"/>
                <a:ea typeface="+mj-ea"/>
                <a:cs typeface="+mj-cs"/>
              </a:defRPr>
            </a:lvl1pPr>
          </a:lstStyle>
          <a:p>
            <a:pPr algn="l"/>
            <a:r>
              <a:rPr lang="en-US" altLang="zh-CN" sz="4000" b="1" dirty="0">
                <a:solidFill>
                  <a:schemeClr val="bg1"/>
                </a:solidFill>
                <a:latin typeface="宋体" panose="02010600030101010101" pitchFamily="2" charset="-122"/>
                <a:ea typeface="宋体" panose="02010600030101010101" pitchFamily="2" charset="-122"/>
              </a:rPr>
              <a:t>8</a:t>
            </a:r>
            <a:r>
              <a:rPr lang="zh-CN" altLang="en-US" sz="4000" b="1" dirty="0">
                <a:solidFill>
                  <a:schemeClr val="bg1"/>
                </a:solidFill>
                <a:latin typeface="宋体" panose="02010600030101010101" pitchFamily="2" charset="-122"/>
                <a:ea typeface="宋体" panose="02010600030101010101" pitchFamily="2" charset="-122"/>
              </a:rPr>
              <a:t>）数据审核员退回审核后，意见的查看</a:t>
            </a:r>
          </a:p>
        </p:txBody>
      </p:sp>
      <p:pic>
        <p:nvPicPr>
          <p:cNvPr id="2" name="图片 1"/>
          <p:cNvPicPr>
            <a:picLocks noChangeAspect="1"/>
          </p:cNvPicPr>
          <p:nvPr/>
        </p:nvPicPr>
        <p:blipFill>
          <a:blip r:embed="rId2"/>
          <a:stretch>
            <a:fillRect/>
          </a:stretch>
        </p:blipFill>
        <p:spPr>
          <a:xfrm>
            <a:off x="479425" y="1484630"/>
            <a:ext cx="11492230" cy="4992370"/>
          </a:xfrm>
          <a:prstGeom prst="rect">
            <a:avLst/>
          </a:prstGeo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 name="菱形 1"/>
          <p:cNvSpPr/>
          <p:nvPr/>
        </p:nvSpPr>
        <p:spPr>
          <a:xfrm>
            <a:off x="1849119" y="1689809"/>
            <a:ext cx="2801258" cy="2801258"/>
          </a:xfrm>
          <a:prstGeom prst="diamo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a:r>
              <a:rPr lang="en-US" altLang="zh-CN" sz="4000" b="1" dirty="0">
                <a:solidFill>
                  <a:srgbClr val="326A82"/>
                </a:solidFill>
                <a:latin typeface="微软雅黑" panose="020B0503020204020204" pitchFamily="34" charset="-122"/>
                <a:ea typeface="微软雅黑" panose="020B0503020204020204" pitchFamily="34" charset="-122"/>
                <a:cs typeface="Arial" panose="020B0604020202020204" pitchFamily="34" charset="0"/>
              </a:rPr>
              <a:t>04</a:t>
            </a:r>
          </a:p>
        </p:txBody>
      </p:sp>
      <p:sp>
        <p:nvSpPr>
          <p:cNvPr id="107" name="标题 6"/>
          <p:cNvSpPr>
            <a:spLocks noGrp="1"/>
          </p:cNvSpPr>
          <p:nvPr>
            <p:ph type="title"/>
          </p:nvPr>
        </p:nvSpPr>
        <p:spPr>
          <a:solidFill>
            <a:schemeClr val="bg1"/>
          </a:solidFill>
        </p:spPr>
        <p:txBody>
          <a:bodyPr/>
          <a:lstStyle/>
          <a:p>
            <a:r>
              <a:rPr lang="zh-CN" altLang="en-US" sz="4000" b="1" dirty="0">
                <a:solidFill>
                  <a:srgbClr val="326A82"/>
                </a:solidFill>
                <a:latin typeface="微软雅黑" panose="020B0503020204020204" pitchFamily="34" charset="-122"/>
                <a:ea typeface="微软雅黑" panose="020B0503020204020204" pitchFamily="34" charset="-122"/>
                <a:cs typeface="Arial" panose="020B0604020202020204" pitchFamily="34" charset="0"/>
              </a:rPr>
              <a:t>操作常见问题</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文本框 1"/>
          <p:cNvSpPr txBox="1"/>
          <p:nvPr/>
        </p:nvSpPr>
        <p:spPr>
          <a:xfrm>
            <a:off x="838835" y="363855"/>
            <a:ext cx="10515600" cy="962660"/>
          </a:xfrm>
          <a:prstGeom prst="rect">
            <a:avLst/>
          </a:prstGeom>
        </p:spPr>
        <p:txBody>
          <a:bodyPr anchor="ctr" anchorCtr="0">
            <a:normAutofit/>
          </a:bodyPr>
          <a:lstStyle>
            <a:defPPr>
              <a:defRPr lang="zh-CN"/>
            </a:defPPr>
            <a:lvl1pPr algn="ctr">
              <a:lnSpc>
                <a:spcPct val="90000"/>
              </a:lnSpc>
              <a:spcBef>
                <a:spcPct val="0"/>
              </a:spcBef>
              <a:buNone/>
              <a:defRPr sz="4400">
                <a:latin typeface="+mj-lt"/>
                <a:ea typeface="+mj-ea"/>
                <a:cs typeface="+mj-cs"/>
              </a:defRPr>
            </a:lvl1pPr>
          </a:lstStyle>
          <a:p>
            <a:pPr algn="l"/>
            <a:r>
              <a:rPr lang="zh-CN" altLang="en-US" sz="4000" b="1" dirty="0">
                <a:solidFill>
                  <a:schemeClr val="bg1"/>
                </a:solidFill>
                <a:latin typeface="宋体" panose="02010600030101010101" pitchFamily="2" charset="-122"/>
                <a:ea typeface="宋体" panose="02010600030101010101" pitchFamily="2" charset="-122"/>
              </a:rPr>
              <a:t>填报顺序</a:t>
            </a:r>
            <a:endParaRPr lang="zh-CN" altLang="en-US" sz="2800" b="1" dirty="0">
              <a:solidFill>
                <a:schemeClr val="bg1"/>
              </a:solidFill>
              <a:latin typeface="宋体" panose="02010600030101010101" pitchFamily="2" charset="-122"/>
              <a:ea typeface="宋体" panose="02010600030101010101" pitchFamily="2" charset="-122"/>
            </a:endParaRPr>
          </a:p>
        </p:txBody>
      </p:sp>
      <p:sp>
        <p:nvSpPr>
          <p:cNvPr id="33" name="文本框 2"/>
          <p:cNvSpPr txBox="1"/>
          <p:nvPr/>
        </p:nvSpPr>
        <p:spPr>
          <a:xfrm>
            <a:off x="838835" y="1326515"/>
            <a:ext cx="10925175" cy="5367655"/>
          </a:xfrm>
          <a:prstGeom prst="rect">
            <a:avLst/>
          </a:prstGeom>
        </p:spPr>
        <p:txBody>
          <a:bodyPr>
            <a:normAutofit/>
          </a:bodyPr>
          <a:lstStyle>
            <a:defPPr>
              <a:defRPr lang="zh-CN"/>
            </a:defPPr>
            <a:lvl1pPr marL="228600" lvl="0" indent="-228600">
              <a:lnSpc>
                <a:spcPct val="90000"/>
              </a:lnSpc>
              <a:spcBef>
                <a:spcPts val="1000"/>
              </a:spcBef>
              <a:buFont typeface="Arial" panose="020B0604020202020204" pitchFamily="34" charset="0"/>
              <a:buChar char="•"/>
              <a:defRPr sz="2800"/>
            </a:lvl1pPr>
            <a:lvl2pPr marL="685800" lvl="1" indent="-228600">
              <a:lnSpc>
                <a:spcPct val="90000"/>
              </a:lnSpc>
              <a:spcBef>
                <a:spcPts val="500"/>
              </a:spcBef>
              <a:buFont typeface="Arial" panose="020B0604020202020204" pitchFamily="34" charset="0"/>
              <a:buChar char="•"/>
              <a:defRPr sz="2400"/>
            </a:lvl2pPr>
            <a:lvl3pPr marL="1143000" lvl="2" indent="-228600">
              <a:lnSpc>
                <a:spcPct val="90000"/>
              </a:lnSpc>
              <a:spcBef>
                <a:spcPts val="500"/>
              </a:spcBef>
              <a:buFont typeface="Arial" panose="020B0604020202020204" pitchFamily="34" charset="0"/>
              <a:buChar char="•"/>
              <a:defRPr sz="2000"/>
            </a:lvl3pPr>
            <a:lvl4pPr marL="1600200" lvl="3" indent="-228600">
              <a:lnSpc>
                <a:spcPct val="90000"/>
              </a:lnSpc>
              <a:spcBef>
                <a:spcPts val="500"/>
              </a:spcBef>
              <a:buFont typeface="Arial" panose="020B0604020202020204" pitchFamily="34" charset="0"/>
              <a:buChar char="•"/>
            </a:lvl4pPr>
            <a:lvl5pPr marL="2057400" lvl="4"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indent="0">
              <a:buNone/>
            </a:pPr>
            <a:endParaRPr lang="zh-CN" altLang="en-US" b="1" i="0" dirty="0">
              <a:solidFill>
                <a:schemeClr val="tx2"/>
              </a:solidFill>
              <a:latin typeface="宋体" panose="02010600030101010101" pitchFamily="2" charset="-122"/>
              <a:ea typeface="宋体" panose="02010600030101010101" pitchFamily="2" charset="-122"/>
              <a:cs typeface="Times New Roman" panose="02020603050405020304" pitchFamily="18" charset="0"/>
              <a:sym typeface="Times New Roman" panose="02020603050405020304" pitchFamily="18" charset="0"/>
            </a:endParaRPr>
          </a:p>
          <a:p>
            <a:endParaRPr lang="zh-CN" altLang="en-US" b="1" dirty="0">
              <a:latin typeface="宋体" panose="02010600030101010101" pitchFamily="2" charset="-122"/>
              <a:ea typeface="宋体" panose="02010600030101010101" pitchFamily="2" charset="-122"/>
            </a:endParaRPr>
          </a:p>
        </p:txBody>
      </p:sp>
      <p:sp>
        <p:nvSpPr>
          <p:cNvPr id="34" name="内容占位符 2"/>
          <p:cNvSpPr>
            <a:spLocks noGrp="1"/>
          </p:cNvSpPr>
          <p:nvPr/>
        </p:nvSpPr>
        <p:spPr>
          <a:xfrm>
            <a:off x="635000" y="983615"/>
            <a:ext cx="10591165" cy="4911725"/>
          </a:xfrm>
          <a:prstGeom prst="rect">
            <a:avLst/>
          </a:prstGeom>
          <a:noFill/>
          <a:ln>
            <a:noFill/>
          </a:ln>
          <a:effectLst/>
        </p:spPr>
        <p:txBody>
          <a:bodyPr vert="horz" wrap="square" lIns="91410" tIns="45705" rIns="91410" bIns="45705" numCol="1" anchor="t" anchorCtr="0" compatLnSpc="1"/>
          <a:lstStyle>
            <a:lvl1pPr marL="342900" indent="-342900" algn="l" rtl="0" fontAlgn="base">
              <a:spcBef>
                <a:spcPct val="20000"/>
              </a:spcBef>
              <a:spcAft>
                <a:spcPct val="0"/>
              </a:spcAft>
              <a:buFont typeface="Wingdings" panose="05000000000000000000" pitchFamily="2" charset="2"/>
              <a:buChar char="Ø"/>
              <a:defRPr sz="3600" b="1" kern="1200">
                <a:solidFill>
                  <a:schemeClr val="tx1"/>
                </a:solidFill>
                <a:latin typeface="+mn-lt"/>
                <a:ea typeface="+mn-ea"/>
                <a:cs typeface="+mn-cs"/>
              </a:defRPr>
            </a:lvl1pPr>
            <a:lvl2pPr marL="742950" indent="-287655" algn="l" rtl="0" fontAlgn="base">
              <a:spcBef>
                <a:spcPct val="20000"/>
              </a:spcBef>
              <a:spcAft>
                <a:spcPct val="0"/>
              </a:spcAft>
              <a:buFont typeface="Wingdings" panose="05000000000000000000" pitchFamily="2" charset="2"/>
              <a:buChar char="l"/>
              <a:defRPr sz="3000" b="1" kern="1200">
                <a:solidFill>
                  <a:schemeClr val="tx1"/>
                </a:solidFill>
                <a:latin typeface="+mn-lt"/>
                <a:ea typeface="+mn-ea"/>
                <a:cs typeface="+mn-cs"/>
              </a:defRPr>
            </a:lvl2pPr>
            <a:lvl3pPr marL="1143000" indent="-228600" algn="l" rtl="0" fontAlgn="base">
              <a:spcBef>
                <a:spcPct val="20000"/>
              </a:spcBef>
              <a:spcAft>
                <a:spcPct val="0"/>
              </a:spcAft>
              <a:buChar char="•"/>
              <a:defRPr sz="2100" b="1" kern="1200">
                <a:solidFill>
                  <a:schemeClr val="tx1"/>
                </a:solidFill>
                <a:latin typeface="+mn-lt"/>
                <a:ea typeface="+mn-ea"/>
                <a:cs typeface="+mn-cs"/>
              </a:defRPr>
            </a:lvl3pPr>
            <a:lvl4pPr marL="1600200" indent="-230505" algn="l" rtl="0" fontAlgn="base">
              <a:spcBef>
                <a:spcPct val="20000"/>
              </a:spcBef>
              <a:spcAft>
                <a:spcPct val="0"/>
              </a:spcAft>
              <a:buChar char="–"/>
              <a:defRPr sz="2100" b="1" kern="1200">
                <a:solidFill>
                  <a:schemeClr val="tx1"/>
                </a:solidFill>
                <a:latin typeface="+mn-lt"/>
                <a:ea typeface="+mn-ea"/>
                <a:cs typeface="+mn-cs"/>
              </a:defRPr>
            </a:lvl4pPr>
            <a:lvl5pPr marL="2057400" indent="-228600" algn="l" rtl="0" fontAlgn="base">
              <a:spcBef>
                <a:spcPct val="20000"/>
              </a:spcBef>
              <a:spcAft>
                <a:spcPct val="0"/>
              </a:spcAft>
              <a:buChar char="»"/>
              <a:defRPr sz="2100" b="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spcBef>
                <a:spcPts val="0"/>
              </a:spcBef>
            </a:pPr>
            <a:r>
              <a:rPr lang="zh-CN" altLang="en-US" sz="2800" b="0" dirty="0">
                <a:solidFill>
                  <a:schemeClr val="bg1"/>
                </a:solidFill>
                <a:latin typeface="微软雅黑" panose="020B0503020204020204" pitchFamily="34" charset="-122"/>
                <a:ea typeface="微软雅黑" panose="020B0503020204020204" pitchFamily="34" charset="-122"/>
              </a:rPr>
              <a:t>基础表一定要提前完成</a:t>
            </a:r>
            <a:endParaRPr lang="en-US" altLang="zh-CN" sz="2800" b="0" dirty="0">
              <a:solidFill>
                <a:schemeClr val="bg1"/>
              </a:solidFill>
              <a:latin typeface="微软雅黑" panose="020B0503020204020204" pitchFamily="34" charset="-122"/>
              <a:ea typeface="微软雅黑" panose="020B0503020204020204" pitchFamily="34" charset="-122"/>
            </a:endParaRPr>
          </a:p>
          <a:p>
            <a:pPr>
              <a:lnSpc>
                <a:spcPct val="150000"/>
              </a:lnSpc>
              <a:spcBef>
                <a:spcPts val="0"/>
              </a:spcBef>
            </a:pPr>
            <a:r>
              <a:rPr lang="zh-CN" altLang="en-US" sz="2800" b="0" dirty="0">
                <a:solidFill>
                  <a:schemeClr val="bg1"/>
                </a:solidFill>
                <a:latin typeface="微软雅黑" panose="020B0503020204020204" pitchFamily="34" charset="-122"/>
                <a:ea typeface="微软雅黑" panose="020B0503020204020204" pitchFamily="34" charset="-122"/>
              </a:rPr>
              <a:t>填报顺序：</a:t>
            </a:r>
          </a:p>
          <a:p>
            <a:pPr>
              <a:lnSpc>
                <a:spcPct val="150000"/>
              </a:lnSpc>
              <a:spcBef>
                <a:spcPts val="0"/>
              </a:spcBef>
            </a:pPr>
            <a:endParaRPr lang="en-US" altLang="zh-CN" sz="2800" b="0" dirty="0">
              <a:solidFill>
                <a:schemeClr val="bg1"/>
              </a:solidFill>
              <a:latin typeface="微软雅黑" panose="020B0503020204020204" pitchFamily="34" charset="-122"/>
              <a:ea typeface="微软雅黑" panose="020B0503020204020204" pitchFamily="34" charset="-122"/>
            </a:endParaRPr>
          </a:p>
          <a:p>
            <a:pPr>
              <a:lnSpc>
                <a:spcPct val="150000"/>
              </a:lnSpc>
              <a:spcBef>
                <a:spcPts val="0"/>
              </a:spcBef>
            </a:pPr>
            <a:endParaRPr lang="en-US" altLang="zh-CN" sz="2800" b="0" dirty="0">
              <a:solidFill>
                <a:schemeClr val="bg1"/>
              </a:solidFill>
              <a:latin typeface="微软雅黑" panose="020B0503020204020204" pitchFamily="34" charset="-122"/>
              <a:ea typeface="微软雅黑" panose="020B0503020204020204" pitchFamily="34" charset="-122"/>
            </a:endParaRPr>
          </a:p>
          <a:p>
            <a:pPr>
              <a:lnSpc>
                <a:spcPct val="150000"/>
              </a:lnSpc>
              <a:spcBef>
                <a:spcPts val="0"/>
              </a:spcBef>
            </a:pPr>
            <a:endParaRPr lang="en-US" altLang="zh-CN" sz="2800" b="0" dirty="0">
              <a:solidFill>
                <a:schemeClr val="bg1"/>
              </a:solidFill>
              <a:latin typeface="微软雅黑" panose="020B0503020204020204" pitchFamily="34" charset="-122"/>
              <a:ea typeface="微软雅黑" panose="020B0503020204020204" pitchFamily="34" charset="-122"/>
            </a:endParaRPr>
          </a:p>
          <a:p>
            <a:pPr>
              <a:lnSpc>
                <a:spcPct val="150000"/>
              </a:lnSpc>
              <a:spcBef>
                <a:spcPts val="0"/>
              </a:spcBef>
            </a:pPr>
            <a:endParaRPr lang="en-US" altLang="zh-CN" sz="2800" b="0" dirty="0">
              <a:solidFill>
                <a:schemeClr val="bg1"/>
              </a:solidFill>
              <a:latin typeface="微软雅黑" panose="020B0503020204020204" pitchFamily="34" charset="-122"/>
              <a:ea typeface="微软雅黑" panose="020B0503020204020204" pitchFamily="34" charset="-122"/>
            </a:endParaRPr>
          </a:p>
          <a:p>
            <a:pPr>
              <a:lnSpc>
                <a:spcPct val="150000"/>
              </a:lnSpc>
              <a:spcBef>
                <a:spcPts val="0"/>
              </a:spcBef>
            </a:pPr>
            <a:endParaRPr lang="en-US" altLang="zh-CN" sz="2800" b="0" dirty="0">
              <a:solidFill>
                <a:schemeClr val="bg1"/>
              </a:solidFill>
              <a:latin typeface="微软雅黑" panose="020B0503020204020204" pitchFamily="34" charset="-122"/>
              <a:ea typeface="微软雅黑" panose="020B0503020204020204" pitchFamily="34" charset="-122"/>
            </a:endParaRPr>
          </a:p>
          <a:p>
            <a:pPr>
              <a:lnSpc>
                <a:spcPct val="150000"/>
              </a:lnSpc>
              <a:spcBef>
                <a:spcPts val="0"/>
              </a:spcBef>
            </a:pPr>
            <a:r>
              <a:rPr lang="zh-CN" altLang="en-US" sz="2800" b="0" dirty="0">
                <a:solidFill>
                  <a:schemeClr val="bg1"/>
                </a:solidFill>
                <a:latin typeface="微软雅黑" panose="020B0503020204020204" pitchFamily="34" charset="-122"/>
                <a:ea typeface="微软雅黑" panose="020B0503020204020204" pitchFamily="34" charset="-122"/>
              </a:rPr>
              <a:t>不涉及基础表的其他表格，可同步填报</a:t>
            </a:r>
          </a:p>
          <a:p>
            <a:endParaRPr lang="zh-CN" altLang="en-US" sz="3200" b="0" dirty="0"/>
          </a:p>
        </p:txBody>
      </p:sp>
      <p:grpSp>
        <p:nvGrpSpPr>
          <p:cNvPr id="17" name="组合 16"/>
          <p:cNvGrpSpPr/>
          <p:nvPr/>
        </p:nvGrpSpPr>
        <p:grpSpPr>
          <a:xfrm>
            <a:off x="1279369" y="2418369"/>
            <a:ext cx="9947275" cy="506730"/>
            <a:chOff x="528028" y="1058720"/>
            <a:chExt cx="9947275" cy="506730"/>
          </a:xfrm>
        </p:grpSpPr>
        <p:sp>
          <p:nvSpPr>
            <p:cNvPr id="18" name="等腰三角形 24"/>
            <p:cNvSpPr/>
            <p:nvPr/>
          </p:nvSpPr>
          <p:spPr>
            <a:xfrm rot="5400000">
              <a:off x="511323" y="1199331"/>
              <a:ext cx="224710" cy="191301"/>
            </a:xfrm>
            <a:prstGeom prs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19" name="矩形 18"/>
            <p:cNvSpPr/>
            <p:nvPr/>
          </p:nvSpPr>
          <p:spPr>
            <a:xfrm>
              <a:off x="719163" y="1058720"/>
              <a:ext cx="9756140" cy="506730"/>
            </a:xfrm>
            <a:prstGeom prst="rect">
              <a:avLst/>
            </a:prstGeom>
          </p:spPr>
          <p:txBody>
            <a:bodyPr wrap="square">
              <a:spAutoFit/>
            </a:bodyPr>
            <a:lstStyle/>
            <a:p>
              <a:pPr>
                <a:lnSpc>
                  <a:spcPct val="150000"/>
                </a:lnSpc>
              </a:pPr>
              <a:r>
                <a:rPr lang="zh-CN" altLang="en-US" dirty="0">
                  <a:solidFill>
                    <a:schemeClr val="bg1"/>
                  </a:solidFill>
                </a:rPr>
                <a:t>学校基本信息：</a:t>
              </a:r>
              <a:r>
                <a:rPr lang="en-US" altLang="zh-CN" dirty="0">
                  <a:solidFill>
                    <a:schemeClr val="bg1"/>
                  </a:solidFill>
                </a:rPr>
                <a:t>1-1</a:t>
              </a:r>
              <a:r>
                <a:rPr lang="zh-CN" altLang="en-US" dirty="0">
                  <a:solidFill>
                    <a:schemeClr val="bg1"/>
                  </a:solidFill>
                </a:rPr>
                <a:t>、</a:t>
              </a:r>
              <a:r>
                <a:rPr lang="en-US" altLang="zh-CN" dirty="0">
                  <a:solidFill>
                    <a:schemeClr val="bg1"/>
                  </a:solidFill>
                </a:rPr>
                <a:t>1-2</a:t>
              </a:r>
              <a:r>
                <a:rPr lang="zh-CN" altLang="en-US" dirty="0">
                  <a:solidFill>
                    <a:schemeClr val="bg1"/>
                  </a:solidFill>
                </a:rPr>
                <a:t>、</a:t>
              </a:r>
              <a:r>
                <a:rPr lang="en-US" altLang="zh-CN" dirty="0">
                  <a:solidFill>
                    <a:schemeClr val="bg1"/>
                  </a:solidFill>
                </a:rPr>
                <a:t>1-3</a:t>
              </a:r>
              <a:r>
                <a:rPr lang="zh-CN" altLang="en-US" dirty="0">
                  <a:solidFill>
                    <a:schemeClr val="bg1"/>
                  </a:solidFill>
                </a:rPr>
                <a:t>、</a:t>
              </a:r>
              <a:r>
                <a:rPr lang="en-US" altLang="zh-CN" dirty="0">
                  <a:solidFill>
                    <a:schemeClr val="bg1"/>
                  </a:solidFill>
                </a:rPr>
                <a:t>1-4</a:t>
              </a:r>
              <a:r>
                <a:rPr lang="zh-CN" altLang="en-US" dirty="0">
                  <a:solidFill>
                    <a:schemeClr val="bg1"/>
                  </a:solidFill>
                </a:rPr>
                <a:t>、</a:t>
              </a:r>
              <a:r>
                <a:rPr lang="en-US" altLang="zh-CN" dirty="0">
                  <a:solidFill>
                    <a:schemeClr val="bg1"/>
                  </a:solidFill>
                </a:rPr>
                <a:t>1-5</a:t>
              </a:r>
              <a:r>
                <a:rPr lang="zh-CN" altLang="en-US" dirty="0">
                  <a:solidFill>
                    <a:schemeClr val="bg1"/>
                  </a:solidFill>
                </a:rPr>
                <a:t>、</a:t>
              </a:r>
              <a:r>
                <a:rPr lang="en-US" altLang="zh-CN" dirty="0">
                  <a:solidFill>
                    <a:schemeClr val="bg1"/>
                  </a:solidFill>
                </a:rPr>
                <a:t>1-6</a:t>
              </a:r>
              <a:r>
                <a:rPr lang="zh-CN" altLang="en-US" dirty="0">
                  <a:solidFill>
                    <a:schemeClr val="bg1"/>
                  </a:solidFill>
                </a:rPr>
                <a:t>，上述表为学校基本信息表，需优先采集。</a:t>
              </a:r>
            </a:p>
          </p:txBody>
        </p:sp>
      </p:grpSp>
      <p:grpSp>
        <p:nvGrpSpPr>
          <p:cNvPr id="20" name="组合 19"/>
          <p:cNvGrpSpPr/>
          <p:nvPr/>
        </p:nvGrpSpPr>
        <p:grpSpPr>
          <a:xfrm>
            <a:off x="1279368" y="3047019"/>
            <a:ext cx="9946641" cy="454035"/>
            <a:chOff x="528027" y="1058720"/>
            <a:chExt cx="9946641" cy="454035"/>
          </a:xfrm>
        </p:grpSpPr>
        <p:sp>
          <p:nvSpPr>
            <p:cNvPr id="21" name="等腰三角形 24"/>
            <p:cNvSpPr/>
            <p:nvPr/>
          </p:nvSpPr>
          <p:spPr>
            <a:xfrm rot="5400000">
              <a:off x="511323" y="1199331"/>
              <a:ext cx="224710" cy="191301"/>
            </a:xfrm>
            <a:prstGeom prs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22" name="矩形 21"/>
            <p:cNvSpPr/>
            <p:nvPr/>
          </p:nvSpPr>
          <p:spPr>
            <a:xfrm>
              <a:off x="719163" y="1058720"/>
              <a:ext cx="9755505" cy="454035"/>
            </a:xfrm>
            <a:prstGeom prst="rect">
              <a:avLst/>
            </a:prstGeom>
          </p:spPr>
          <p:txBody>
            <a:bodyPr wrap="square">
              <a:spAutoFit/>
            </a:bodyPr>
            <a:lstStyle/>
            <a:p>
              <a:pPr>
                <a:lnSpc>
                  <a:spcPct val="150000"/>
                </a:lnSpc>
              </a:pPr>
              <a:r>
                <a:rPr lang="zh-CN" altLang="en-US" dirty="0">
                  <a:solidFill>
                    <a:schemeClr val="bg1"/>
                  </a:solidFill>
                </a:rPr>
                <a:t>教师基本信息：</a:t>
              </a:r>
              <a:r>
                <a:rPr lang="en-US" altLang="zh-CN" dirty="0">
                  <a:solidFill>
                    <a:schemeClr val="bg1"/>
                  </a:solidFill>
                </a:rPr>
                <a:t>4-1</a:t>
              </a:r>
              <a:r>
                <a:rPr lang="zh-CN" altLang="en-US" dirty="0">
                  <a:solidFill>
                    <a:schemeClr val="bg1"/>
                  </a:solidFill>
                </a:rPr>
                <a:t>、</a:t>
              </a:r>
              <a:r>
                <a:rPr lang="en-US" altLang="zh-CN" dirty="0">
                  <a:solidFill>
                    <a:schemeClr val="bg1"/>
                  </a:solidFill>
                </a:rPr>
                <a:t>4-2</a:t>
              </a:r>
              <a:r>
                <a:rPr lang="zh-CN" altLang="en-US" dirty="0">
                  <a:solidFill>
                    <a:schemeClr val="bg1"/>
                  </a:solidFill>
                </a:rPr>
                <a:t>、</a:t>
              </a:r>
              <a:r>
                <a:rPr lang="en-US" altLang="zh-CN" dirty="0">
                  <a:solidFill>
                    <a:schemeClr val="bg1"/>
                  </a:solidFill>
                </a:rPr>
                <a:t>4-3</a:t>
              </a:r>
              <a:r>
                <a:rPr lang="zh-CN" altLang="en-US" dirty="0">
                  <a:solidFill>
                    <a:schemeClr val="bg1"/>
                  </a:solidFill>
                </a:rPr>
                <a:t>、</a:t>
              </a:r>
              <a:r>
                <a:rPr lang="en-US" altLang="zh-CN" dirty="0">
                  <a:solidFill>
                    <a:schemeClr val="bg1"/>
                  </a:solidFill>
                </a:rPr>
                <a:t>4-5</a:t>
              </a:r>
              <a:r>
                <a:rPr lang="zh-CN" altLang="en-US" dirty="0">
                  <a:solidFill>
                    <a:schemeClr val="bg1"/>
                  </a:solidFill>
                </a:rPr>
                <a:t>、</a:t>
              </a:r>
              <a:r>
                <a:rPr lang="en-US" altLang="zh-CN" dirty="0">
                  <a:solidFill>
                    <a:schemeClr val="bg1"/>
                  </a:solidFill>
                </a:rPr>
                <a:t>4-6</a:t>
              </a:r>
              <a:r>
                <a:rPr lang="zh-CN" altLang="en-US" dirty="0">
                  <a:solidFill>
                    <a:schemeClr val="bg1"/>
                  </a:solidFill>
                </a:rPr>
                <a:t>、</a:t>
              </a:r>
              <a:r>
                <a:rPr lang="en-US" altLang="zh-CN" dirty="0">
                  <a:solidFill>
                    <a:schemeClr val="bg1"/>
                  </a:solidFill>
                </a:rPr>
                <a:t>4-7</a:t>
              </a:r>
              <a:r>
                <a:rPr lang="zh-CN" altLang="en-US" dirty="0">
                  <a:solidFill>
                    <a:schemeClr val="bg1"/>
                  </a:solidFill>
                </a:rPr>
                <a:t>，上述表为教师基本信息表，需优先采集。</a:t>
              </a:r>
            </a:p>
          </p:txBody>
        </p:sp>
      </p:grpSp>
      <p:grpSp>
        <p:nvGrpSpPr>
          <p:cNvPr id="23" name="组合 22"/>
          <p:cNvGrpSpPr/>
          <p:nvPr/>
        </p:nvGrpSpPr>
        <p:grpSpPr>
          <a:xfrm>
            <a:off x="1279369" y="3675669"/>
            <a:ext cx="9703435" cy="506730"/>
            <a:chOff x="528028" y="1058720"/>
            <a:chExt cx="9703435" cy="506730"/>
          </a:xfrm>
        </p:grpSpPr>
        <p:sp>
          <p:nvSpPr>
            <p:cNvPr id="24" name="等腰三角形 24"/>
            <p:cNvSpPr/>
            <p:nvPr/>
          </p:nvSpPr>
          <p:spPr>
            <a:xfrm rot="5400000">
              <a:off x="511323" y="1199331"/>
              <a:ext cx="224710" cy="191301"/>
            </a:xfrm>
            <a:prstGeom prs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25" name="矩形 24"/>
            <p:cNvSpPr/>
            <p:nvPr/>
          </p:nvSpPr>
          <p:spPr>
            <a:xfrm>
              <a:off x="719163" y="1058720"/>
              <a:ext cx="9512300" cy="506730"/>
            </a:xfrm>
            <a:prstGeom prst="rect">
              <a:avLst/>
            </a:prstGeom>
          </p:spPr>
          <p:txBody>
            <a:bodyPr wrap="square">
              <a:spAutoFit/>
            </a:bodyPr>
            <a:lstStyle/>
            <a:p>
              <a:pPr>
                <a:lnSpc>
                  <a:spcPct val="150000"/>
                </a:lnSpc>
              </a:pPr>
              <a:r>
                <a:rPr lang="zh-CN" altLang="en-US" dirty="0">
                  <a:solidFill>
                    <a:schemeClr val="bg1"/>
                  </a:solidFill>
                </a:rPr>
                <a:t>学生基本信息：</a:t>
              </a:r>
              <a:r>
                <a:rPr lang="en-US" altLang="zh-CN" dirty="0">
                  <a:solidFill>
                    <a:schemeClr val="bg1"/>
                  </a:solidFill>
                </a:rPr>
                <a:t>5-1</a:t>
              </a:r>
              <a:r>
                <a:rPr lang="zh-CN" altLang="en-US" dirty="0">
                  <a:solidFill>
                    <a:schemeClr val="bg1"/>
                  </a:solidFill>
                </a:rPr>
                <a:t>、</a:t>
              </a:r>
              <a:r>
                <a:rPr lang="en-US" altLang="zh-CN" dirty="0">
                  <a:solidFill>
                    <a:schemeClr val="bg1"/>
                  </a:solidFill>
                </a:rPr>
                <a:t>5-2</a:t>
              </a:r>
              <a:r>
                <a:rPr lang="zh-CN" altLang="en-US" dirty="0">
                  <a:solidFill>
                    <a:schemeClr val="bg1"/>
                  </a:solidFill>
                </a:rPr>
                <a:t>、</a:t>
              </a:r>
              <a:r>
                <a:rPr lang="en-US" altLang="zh-CN" dirty="0">
                  <a:solidFill>
                    <a:schemeClr val="bg1"/>
                  </a:solidFill>
                </a:rPr>
                <a:t>5-3</a:t>
              </a:r>
              <a:r>
                <a:rPr lang="zh-CN" altLang="en-US" dirty="0">
                  <a:solidFill>
                    <a:schemeClr val="bg1"/>
                  </a:solidFill>
                </a:rPr>
                <a:t>，上述表为本科生、研究生基本信息表，需优先采集。</a:t>
              </a:r>
            </a:p>
          </p:txBody>
        </p:sp>
      </p:grpSp>
      <p:grpSp>
        <p:nvGrpSpPr>
          <p:cNvPr id="26" name="组合 25"/>
          <p:cNvGrpSpPr/>
          <p:nvPr/>
        </p:nvGrpSpPr>
        <p:grpSpPr>
          <a:xfrm>
            <a:off x="1279369" y="4304319"/>
            <a:ext cx="9544050" cy="506730"/>
            <a:chOff x="528028" y="1058720"/>
            <a:chExt cx="9544050" cy="506730"/>
          </a:xfrm>
        </p:grpSpPr>
        <p:sp>
          <p:nvSpPr>
            <p:cNvPr id="27" name="等腰三角形 24"/>
            <p:cNvSpPr/>
            <p:nvPr/>
          </p:nvSpPr>
          <p:spPr>
            <a:xfrm rot="5400000">
              <a:off x="511323" y="1199331"/>
              <a:ext cx="224710" cy="191301"/>
            </a:xfrm>
            <a:prstGeom prs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28" name="矩形 27"/>
            <p:cNvSpPr/>
            <p:nvPr/>
          </p:nvSpPr>
          <p:spPr>
            <a:xfrm>
              <a:off x="719163" y="1058720"/>
              <a:ext cx="9352915" cy="506730"/>
            </a:xfrm>
            <a:prstGeom prst="rect">
              <a:avLst/>
            </a:prstGeom>
          </p:spPr>
          <p:txBody>
            <a:bodyPr wrap="square">
              <a:spAutoFit/>
            </a:bodyPr>
            <a:lstStyle/>
            <a:p>
              <a:pPr>
                <a:lnSpc>
                  <a:spcPct val="150000"/>
                </a:lnSpc>
              </a:pPr>
              <a:r>
                <a:rPr lang="zh-CN" altLang="en-US" dirty="0">
                  <a:solidFill>
                    <a:schemeClr val="bg1"/>
                  </a:solidFill>
                </a:rPr>
                <a:t>专业基本信息：</a:t>
              </a:r>
              <a:r>
                <a:rPr lang="en-US" altLang="zh-CN" dirty="0">
                  <a:solidFill>
                    <a:schemeClr val="bg1"/>
                  </a:solidFill>
                </a:rPr>
                <a:t>6-4</a:t>
              </a:r>
              <a:r>
                <a:rPr lang="zh-CN" altLang="en-US" dirty="0">
                  <a:solidFill>
                    <a:schemeClr val="bg1"/>
                  </a:solidFill>
                </a:rPr>
                <a:t>、</a:t>
              </a:r>
              <a:r>
                <a:rPr lang="en-US" altLang="zh-CN" dirty="0">
                  <a:solidFill>
                    <a:schemeClr val="bg1"/>
                  </a:solidFill>
                </a:rPr>
                <a:t>6-5</a:t>
              </a:r>
              <a:r>
                <a:rPr lang="zh-CN" altLang="en-US" dirty="0">
                  <a:solidFill>
                    <a:schemeClr val="bg1"/>
                  </a:solidFill>
                </a:rPr>
                <a:t>，上述表专业、专业大类基本信息表，需优先采集。</a:t>
              </a:r>
            </a:p>
          </p:txBody>
        </p:sp>
      </p:grpSp>
      <p:grpSp>
        <p:nvGrpSpPr>
          <p:cNvPr id="29" name="组合 28"/>
          <p:cNvGrpSpPr/>
          <p:nvPr/>
        </p:nvGrpSpPr>
        <p:grpSpPr>
          <a:xfrm>
            <a:off x="1279369" y="4932969"/>
            <a:ext cx="9544050" cy="506730"/>
            <a:chOff x="528028" y="1058720"/>
            <a:chExt cx="9544050" cy="506730"/>
          </a:xfrm>
        </p:grpSpPr>
        <p:sp>
          <p:nvSpPr>
            <p:cNvPr id="30" name="等腰三角形 24"/>
            <p:cNvSpPr/>
            <p:nvPr/>
          </p:nvSpPr>
          <p:spPr>
            <a:xfrm rot="5400000">
              <a:off x="511323" y="1199331"/>
              <a:ext cx="224710" cy="191301"/>
            </a:xfrm>
            <a:prstGeom prs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31" name="矩形 30"/>
            <p:cNvSpPr/>
            <p:nvPr/>
          </p:nvSpPr>
          <p:spPr>
            <a:xfrm>
              <a:off x="719163" y="1058720"/>
              <a:ext cx="9352915" cy="506730"/>
            </a:xfrm>
            <a:prstGeom prst="rect">
              <a:avLst/>
            </a:prstGeom>
          </p:spPr>
          <p:txBody>
            <a:bodyPr wrap="square">
              <a:spAutoFit/>
            </a:bodyPr>
            <a:lstStyle/>
            <a:p>
              <a:pPr>
                <a:lnSpc>
                  <a:spcPct val="150000"/>
                </a:lnSpc>
              </a:pPr>
              <a:r>
                <a:rPr lang="zh-CN" altLang="en-US" dirty="0">
                  <a:solidFill>
                    <a:schemeClr val="bg1"/>
                  </a:solidFill>
                </a:rPr>
                <a:t>课程基本信息：</a:t>
              </a:r>
              <a:r>
                <a:rPr lang="en-US" altLang="zh-CN" dirty="0">
                  <a:solidFill>
                    <a:schemeClr val="bg1"/>
                  </a:solidFill>
                </a:rPr>
                <a:t>7-4</a:t>
              </a:r>
              <a:r>
                <a:rPr lang="zh-CN" altLang="en-US" dirty="0">
                  <a:solidFill>
                    <a:schemeClr val="bg1"/>
                  </a:solidFill>
                </a:rPr>
                <a:t>、</a:t>
              </a:r>
              <a:r>
                <a:rPr lang="en-US" altLang="zh-CN" dirty="0">
                  <a:solidFill>
                    <a:schemeClr val="bg1"/>
                  </a:solidFill>
                </a:rPr>
                <a:t>7-10</a:t>
              </a:r>
              <a:r>
                <a:rPr lang="zh-CN" altLang="en-US" dirty="0">
                  <a:solidFill>
                    <a:schemeClr val="bg1"/>
                  </a:solidFill>
                </a:rPr>
                <a:t>，上述表课程基本信息表，需优先采集。</a:t>
              </a:r>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矩形 1"/>
          <p:cNvSpPr/>
          <p:nvPr/>
        </p:nvSpPr>
        <p:spPr>
          <a:xfrm>
            <a:off x="754380" y="1536700"/>
            <a:ext cx="11026775" cy="4707890"/>
          </a:xfrm>
          <a:prstGeom prst="rect">
            <a:avLst/>
          </a:prstGeom>
        </p:spPr>
        <p:txBody>
          <a:bodyPr wrap="square">
            <a:spAutoFit/>
          </a:bodyPr>
          <a:lstStyle/>
          <a:p>
            <a:pPr indent="266700">
              <a:lnSpc>
                <a:spcPct val="150000"/>
              </a:lnSpc>
              <a:spcAft>
                <a:spcPts val="0"/>
              </a:spcAft>
            </a:pPr>
            <a:r>
              <a:rPr lang="zh-CN" altLang="zh-CN" sz="2000"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基础表格的之间也存在数据关联，因此基础数据的录入顺序需按如下关键步骤进行。</a:t>
            </a:r>
            <a:endParaRPr lang="zh-CN" altLang="zh-CN" sz="2000" kern="100" dirty="0">
              <a:solidFill>
                <a:schemeClr val="bg1"/>
              </a:solidFill>
              <a:latin typeface="微软雅黑" panose="020B0503020204020204" pitchFamily="34" charset="-122"/>
              <a:ea typeface="微软雅黑" panose="020B0503020204020204" pitchFamily="34" charset="-122"/>
              <a:cs typeface="黑体" panose="02010609060101010101" pitchFamily="49" charset="-122"/>
            </a:endParaRPr>
          </a:p>
          <a:p>
            <a:pPr indent="267970">
              <a:lnSpc>
                <a:spcPct val="150000"/>
              </a:lnSpc>
              <a:spcAft>
                <a:spcPts val="0"/>
              </a:spcAft>
            </a:pPr>
            <a:r>
              <a:rPr lang="zh-CN" altLang="zh-CN" sz="2000" b="1" kern="100" dirty="0">
                <a:solidFill>
                  <a:schemeClr val="bg1"/>
                </a:solidFill>
                <a:latin typeface="+mn-ea"/>
                <a:cs typeface="Times New Roman" panose="02020603050405020304" pitchFamily="18" charset="0"/>
              </a:rPr>
              <a:t>基础数据的录入顺序</a:t>
            </a:r>
            <a:r>
              <a:rPr lang="zh-CN" altLang="zh-CN" sz="2000" kern="100" dirty="0">
                <a:solidFill>
                  <a:schemeClr val="bg1"/>
                </a:solidFill>
                <a:latin typeface="+mn-ea"/>
                <a:cs typeface="Times New Roman" panose="02020603050405020304" pitchFamily="18" charset="0"/>
              </a:rPr>
              <a:t>：</a:t>
            </a:r>
            <a:endParaRPr lang="zh-CN" altLang="zh-CN" sz="2000" kern="100" dirty="0">
              <a:solidFill>
                <a:schemeClr val="bg1"/>
              </a:solidFill>
              <a:latin typeface="+mn-ea"/>
              <a:cs typeface="黑体" panose="02010609060101010101" pitchFamily="49" charset="-122"/>
            </a:endParaRPr>
          </a:p>
          <a:p>
            <a:pPr indent="267970">
              <a:lnSpc>
                <a:spcPct val="150000"/>
              </a:lnSpc>
              <a:spcAft>
                <a:spcPts val="0"/>
              </a:spcAft>
            </a:pPr>
            <a:r>
              <a:rPr lang="zh-CN" altLang="zh-CN" sz="2000" b="1" kern="100" dirty="0">
                <a:solidFill>
                  <a:schemeClr val="bg1"/>
                </a:solidFill>
                <a:latin typeface="+mn-ea"/>
                <a:cs typeface="Times New Roman" panose="02020603050405020304" pitchFamily="18" charset="0"/>
              </a:rPr>
              <a:t>关键步骤一</a:t>
            </a:r>
            <a:r>
              <a:rPr lang="en-US" altLang="zh-CN" sz="2000" b="1" kern="100" dirty="0">
                <a:solidFill>
                  <a:schemeClr val="bg1"/>
                </a:solidFill>
                <a:latin typeface="+mn-ea"/>
                <a:cs typeface="黑体" panose="02010609060101010101" pitchFamily="49" charset="-122"/>
              </a:rPr>
              <a:t>:</a:t>
            </a:r>
            <a:r>
              <a:rPr lang="zh-CN" altLang="zh-CN" sz="2000" kern="100" dirty="0">
                <a:solidFill>
                  <a:schemeClr val="bg1"/>
                </a:solidFill>
                <a:latin typeface="+mn-ea"/>
                <a:cs typeface="Times New Roman" panose="02020603050405020304" pitchFamily="18" charset="0"/>
              </a:rPr>
              <a:t>同时填报</a:t>
            </a:r>
            <a:r>
              <a:rPr lang="en-US" altLang="zh-CN" sz="2000" kern="100" dirty="0">
                <a:solidFill>
                  <a:schemeClr val="bg1"/>
                </a:solidFill>
                <a:latin typeface="+mn-ea"/>
                <a:cs typeface="黑体" panose="02010609060101010101" pitchFamily="49" charset="-122"/>
              </a:rPr>
              <a:t>“</a:t>
            </a:r>
            <a:r>
              <a:rPr lang="zh-CN" altLang="zh-CN" sz="2000" dirty="0">
                <a:solidFill>
                  <a:schemeClr val="bg1"/>
                </a:solidFill>
              </a:rPr>
              <a:t>表</a:t>
            </a:r>
            <a:r>
              <a:rPr lang="en-US" altLang="zh-CN" sz="2000" dirty="0">
                <a:solidFill>
                  <a:schemeClr val="bg1"/>
                </a:solidFill>
              </a:rPr>
              <a:t>1-3</a:t>
            </a:r>
            <a:r>
              <a:rPr lang="zh-CN" altLang="zh-CN" sz="2000" dirty="0">
                <a:solidFill>
                  <a:schemeClr val="bg1"/>
                </a:solidFill>
              </a:rPr>
              <a:t>学校相关党政单位</a:t>
            </a:r>
            <a:r>
              <a:rPr lang="en-US" altLang="zh-CN" sz="2000" kern="100" dirty="0">
                <a:solidFill>
                  <a:schemeClr val="bg1"/>
                </a:solidFill>
                <a:latin typeface="+mn-ea"/>
                <a:cs typeface="黑体" panose="02010609060101010101" pitchFamily="49" charset="-122"/>
              </a:rPr>
              <a:t>”</a:t>
            </a:r>
            <a:r>
              <a:rPr lang="zh-CN" altLang="zh-CN" sz="2000" kern="100" dirty="0">
                <a:solidFill>
                  <a:schemeClr val="bg1"/>
                </a:solidFill>
                <a:latin typeface="+mn-ea"/>
                <a:cs typeface="Times New Roman" panose="02020603050405020304" pitchFamily="18" charset="0"/>
              </a:rPr>
              <a:t>、</a:t>
            </a:r>
            <a:r>
              <a:rPr lang="en-US" altLang="zh-CN" sz="2000" kern="100" dirty="0">
                <a:solidFill>
                  <a:srgbClr val="FF0000"/>
                </a:solidFill>
                <a:latin typeface="+mn-ea"/>
                <a:cs typeface="黑体" panose="02010609060101010101" pitchFamily="49" charset="-122"/>
              </a:rPr>
              <a:t>“</a:t>
            </a:r>
            <a:r>
              <a:rPr lang="zh-CN" altLang="en-US" sz="2000" kern="100" dirty="0">
                <a:solidFill>
                  <a:srgbClr val="FF0000"/>
                </a:solidFill>
                <a:latin typeface="+mn-ea"/>
                <a:cs typeface="Times New Roman" panose="02020603050405020304" pitchFamily="18" charset="0"/>
              </a:rPr>
              <a:t>表</a:t>
            </a:r>
            <a:r>
              <a:rPr lang="en-US" altLang="zh-CN" sz="2000" kern="100" dirty="0">
                <a:solidFill>
                  <a:srgbClr val="FF0000"/>
                </a:solidFill>
                <a:latin typeface="+mn-ea"/>
                <a:cs typeface="Times New Roman" panose="02020603050405020304" pitchFamily="18" charset="0"/>
              </a:rPr>
              <a:t>1-4</a:t>
            </a:r>
            <a:r>
              <a:rPr lang="zh-CN" altLang="en-US" sz="2000" kern="100" dirty="0">
                <a:solidFill>
                  <a:srgbClr val="FF0000"/>
                </a:solidFill>
                <a:latin typeface="+mn-ea"/>
                <a:cs typeface="Times New Roman" panose="02020603050405020304" pitchFamily="18" charset="0"/>
              </a:rPr>
              <a:t>学校教学科研单位</a:t>
            </a:r>
            <a:r>
              <a:rPr lang="en-US" altLang="zh-CN" sz="2000" kern="100" dirty="0">
                <a:solidFill>
                  <a:srgbClr val="FF0000"/>
                </a:solidFill>
                <a:latin typeface="+mn-ea"/>
                <a:cs typeface="黑体" panose="02010609060101010101" pitchFamily="49" charset="-122"/>
              </a:rPr>
              <a:t>”</a:t>
            </a:r>
            <a:r>
              <a:rPr lang="zh-CN" altLang="zh-CN" sz="2000" kern="100" dirty="0">
                <a:solidFill>
                  <a:srgbClr val="FF0000"/>
                </a:solidFill>
                <a:latin typeface="+mn-ea"/>
                <a:cs typeface="Times New Roman" panose="02020603050405020304" pitchFamily="18" charset="0"/>
              </a:rPr>
              <a:t>，</a:t>
            </a:r>
            <a:r>
              <a:rPr lang="zh-CN" altLang="zh-CN" sz="2000" kern="100" dirty="0">
                <a:solidFill>
                  <a:schemeClr val="bg1"/>
                </a:solidFill>
                <a:latin typeface="+mn-ea"/>
                <a:cs typeface="Times New Roman" panose="02020603050405020304" pitchFamily="18" charset="0"/>
              </a:rPr>
              <a:t>作为后续填报数据校验的依据；</a:t>
            </a:r>
            <a:endParaRPr lang="zh-CN" altLang="zh-CN" sz="2000" kern="100" dirty="0">
              <a:solidFill>
                <a:schemeClr val="bg1"/>
              </a:solidFill>
              <a:latin typeface="+mn-ea"/>
              <a:cs typeface="黑体" panose="02010609060101010101" pitchFamily="49" charset="-122"/>
            </a:endParaRPr>
          </a:p>
          <a:p>
            <a:pPr indent="267970">
              <a:lnSpc>
                <a:spcPct val="150000"/>
              </a:lnSpc>
              <a:spcAft>
                <a:spcPts val="0"/>
              </a:spcAft>
            </a:pPr>
            <a:r>
              <a:rPr lang="zh-CN" altLang="zh-CN" sz="2000" b="1" kern="100" dirty="0">
                <a:solidFill>
                  <a:schemeClr val="bg1"/>
                </a:solidFill>
                <a:latin typeface="+mn-ea"/>
                <a:cs typeface="Times New Roman" panose="02020603050405020304" pitchFamily="18" charset="0"/>
              </a:rPr>
              <a:t>关键步骤二</a:t>
            </a:r>
            <a:r>
              <a:rPr lang="en-US" altLang="zh-CN" sz="2000" b="1" kern="100" dirty="0">
                <a:solidFill>
                  <a:schemeClr val="bg1"/>
                </a:solidFill>
                <a:latin typeface="+mn-ea"/>
                <a:cs typeface="黑体" panose="02010609060101010101" pitchFamily="49" charset="-122"/>
              </a:rPr>
              <a:t>: </a:t>
            </a:r>
            <a:r>
              <a:rPr lang="zh-CN" altLang="zh-CN" sz="2000" kern="100" dirty="0">
                <a:solidFill>
                  <a:schemeClr val="bg1"/>
                </a:solidFill>
                <a:latin typeface="+mn-ea"/>
                <a:cs typeface="Times New Roman" panose="02020603050405020304" pitchFamily="18" charset="0"/>
              </a:rPr>
              <a:t>填报</a:t>
            </a:r>
            <a:r>
              <a:rPr lang="en-US" altLang="zh-CN" sz="2000" kern="100" dirty="0">
                <a:solidFill>
                  <a:schemeClr val="bg1"/>
                </a:solidFill>
                <a:latin typeface="+mn-ea"/>
                <a:cs typeface="黑体" panose="02010609060101010101" pitchFamily="49" charset="-122"/>
              </a:rPr>
              <a:t>“</a:t>
            </a:r>
            <a:r>
              <a:rPr lang="zh-CN" altLang="en-US" sz="2000" kern="100" dirty="0">
                <a:solidFill>
                  <a:schemeClr val="bg1"/>
                </a:solidFill>
                <a:latin typeface="+mn-ea"/>
                <a:cs typeface="Times New Roman" panose="02020603050405020304" pitchFamily="18" charset="0"/>
              </a:rPr>
              <a:t>表</a:t>
            </a:r>
            <a:r>
              <a:rPr lang="en-US" altLang="zh-CN" sz="2000" kern="100" dirty="0">
                <a:solidFill>
                  <a:schemeClr val="bg1"/>
                </a:solidFill>
                <a:latin typeface="+mn-ea"/>
                <a:cs typeface="Times New Roman" panose="02020603050405020304" pitchFamily="18" charset="0"/>
              </a:rPr>
              <a:t>6-4</a:t>
            </a:r>
            <a:r>
              <a:rPr lang="zh-CN" altLang="en-US" sz="2000" kern="100" dirty="0">
                <a:solidFill>
                  <a:schemeClr val="bg1"/>
                </a:solidFill>
                <a:latin typeface="+mn-ea"/>
                <a:cs typeface="Times New Roman" panose="02020603050405020304" pitchFamily="18" charset="0"/>
              </a:rPr>
              <a:t>专业基本情况”</a:t>
            </a:r>
            <a:r>
              <a:rPr lang="zh-CN" altLang="zh-CN" sz="2000" kern="100" dirty="0">
                <a:solidFill>
                  <a:schemeClr val="bg1"/>
                </a:solidFill>
                <a:latin typeface="+mn-ea"/>
                <a:cs typeface="Times New Roman" panose="02020603050405020304" pitchFamily="18" charset="0"/>
              </a:rPr>
              <a:t>，作为后续填报数据校验的依据；</a:t>
            </a:r>
            <a:endParaRPr lang="zh-CN" altLang="zh-CN" sz="2000" kern="100" dirty="0">
              <a:solidFill>
                <a:schemeClr val="bg1"/>
              </a:solidFill>
              <a:latin typeface="+mn-ea"/>
              <a:cs typeface="黑体" panose="02010609060101010101" pitchFamily="49" charset="-122"/>
            </a:endParaRPr>
          </a:p>
          <a:p>
            <a:pPr indent="267970">
              <a:lnSpc>
                <a:spcPct val="150000"/>
              </a:lnSpc>
              <a:spcAft>
                <a:spcPts val="0"/>
              </a:spcAft>
            </a:pPr>
            <a:r>
              <a:rPr lang="zh-CN" altLang="zh-CN" sz="2000" b="1" kern="100" dirty="0">
                <a:solidFill>
                  <a:schemeClr val="bg1"/>
                </a:solidFill>
                <a:latin typeface="+mn-ea"/>
                <a:cs typeface="Times New Roman" panose="02020603050405020304" pitchFamily="18" charset="0"/>
              </a:rPr>
              <a:t>关键步骤三</a:t>
            </a:r>
            <a:r>
              <a:rPr lang="en-US" altLang="zh-CN" sz="2000" b="1" kern="100" dirty="0">
                <a:solidFill>
                  <a:schemeClr val="bg1"/>
                </a:solidFill>
                <a:latin typeface="+mn-ea"/>
                <a:cs typeface="黑体" panose="02010609060101010101" pitchFamily="49" charset="-122"/>
              </a:rPr>
              <a:t>: </a:t>
            </a:r>
            <a:r>
              <a:rPr lang="zh-CN" altLang="zh-CN" sz="2000" kern="100" dirty="0">
                <a:solidFill>
                  <a:schemeClr val="bg1"/>
                </a:solidFill>
                <a:latin typeface="+mn-ea"/>
                <a:cs typeface="Times New Roman" panose="02020603050405020304" pitchFamily="18" charset="0"/>
              </a:rPr>
              <a:t>填报</a:t>
            </a:r>
            <a:r>
              <a:rPr lang="en-US" altLang="zh-CN" sz="2000" kern="100" dirty="0">
                <a:solidFill>
                  <a:schemeClr val="bg1"/>
                </a:solidFill>
                <a:latin typeface="+mn-ea"/>
                <a:cs typeface="黑体" panose="02010609060101010101" pitchFamily="49" charset="-122"/>
              </a:rPr>
              <a:t>“</a:t>
            </a:r>
            <a:r>
              <a:rPr lang="zh-CN" altLang="en-US" sz="2000" kern="100" dirty="0">
                <a:solidFill>
                  <a:schemeClr val="bg1"/>
                </a:solidFill>
                <a:latin typeface="+mn-ea"/>
                <a:cs typeface="Times New Roman" panose="02020603050405020304" pitchFamily="18" charset="0"/>
              </a:rPr>
              <a:t>表</a:t>
            </a:r>
            <a:r>
              <a:rPr lang="en-US" altLang="zh-CN" sz="2000" kern="100" dirty="0">
                <a:solidFill>
                  <a:schemeClr val="bg1"/>
                </a:solidFill>
                <a:latin typeface="+mn-ea"/>
                <a:cs typeface="Times New Roman" panose="02020603050405020304" pitchFamily="18" charset="0"/>
              </a:rPr>
              <a:t>6-5</a:t>
            </a:r>
            <a:r>
              <a:rPr lang="zh-CN" altLang="en-US" sz="2000" kern="100" dirty="0">
                <a:solidFill>
                  <a:schemeClr val="bg1"/>
                </a:solidFill>
                <a:latin typeface="+mn-ea"/>
                <a:cs typeface="Times New Roman" panose="02020603050405020304" pitchFamily="18" charset="0"/>
              </a:rPr>
              <a:t>专业大类情况表</a:t>
            </a:r>
            <a:r>
              <a:rPr lang="en-US" altLang="zh-CN" sz="2000" kern="100" dirty="0">
                <a:solidFill>
                  <a:schemeClr val="bg1"/>
                </a:solidFill>
                <a:latin typeface="+mn-ea"/>
                <a:cs typeface="黑体" panose="02010609060101010101" pitchFamily="49" charset="-122"/>
              </a:rPr>
              <a:t>”</a:t>
            </a:r>
            <a:r>
              <a:rPr lang="zh-CN" altLang="zh-CN" sz="2000" kern="100" dirty="0">
                <a:solidFill>
                  <a:schemeClr val="bg1"/>
                </a:solidFill>
                <a:latin typeface="+mn-ea"/>
                <a:cs typeface="Times New Roman" panose="02020603050405020304" pitchFamily="18" charset="0"/>
              </a:rPr>
              <a:t>；</a:t>
            </a:r>
            <a:endParaRPr lang="zh-CN" altLang="zh-CN" sz="2000" kern="100" dirty="0">
              <a:solidFill>
                <a:schemeClr val="bg1"/>
              </a:solidFill>
              <a:latin typeface="+mn-ea"/>
              <a:cs typeface="黑体" panose="02010609060101010101" pitchFamily="49" charset="-122"/>
            </a:endParaRPr>
          </a:p>
          <a:p>
            <a:pPr indent="267970">
              <a:lnSpc>
                <a:spcPct val="150000"/>
              </a:lnSpc>
            </a:pPr>
            <a:r>
              <a:rPr lang="zh-CN" altLang="zh-CN" sz="2000" b="1" kern="100" dirty="0">
                <a:solidFill>
                  <a:schemeClr val="bg1"/>
                </a:solidFill>
                <a:latin typeface="+mn-ea"/>
                <a:cs typeface="Times New Roman" panose="02020603050405020304" pitchFamily="18" charset="0"/>
              </a:rPr>
              <a:t>关键步骤四：</a:t>
            </a:r>
            <a:r>
              <a:rPr lang="zh-CN" altLang="zh-CN" sz="2000" kern="100" dirty="0">
                <a:solidFill>
                  <a:schemeClr val="bg1"/>
                </a:solidFill>
                <a:latin typeface="+mn-ea"/>
                <a:cs typeface="Times New Roman" panose="02020603050405020304" pitchFamily="18" charset="0"/>
              </a:rPr>
              <a:t>同时填报</a:t>
            </a:r>
            <a:r>
              <a:rPr lang="en-US" altLang="zh-CN" sz="2000" kern="100" dirty="0">
                <a:solidFill>
                  <a:schemeClr val="bg1"/>
                </a:solidFill>
                <a:latin typeface="+mn-ea"/>
                <a:cs typeface="黑体" panose="02010609060101010101" pitchFamily="49" charset="-122"/>
              </a:rPr>
              <a:t>“</a:t>
            </a:r>
            <a:r>
              <a:rPr lang="zh-CN" altLang="zh-CN" sz="2000" dirty="0">
                <a:solidFill>
                  <a:schemeClr val="bg1"/>
                </a:solidFill>
              </a:rPr>
              <a:t>表4-3专任教师信息</a:t>
            </a:r>
            <a:r>
              <a:rPr lang="en-US" altLang="zh-CN" sz="2000" kern="100" dirty="0">
                <a:solidFill>
                  <a:schemeClr val="bg1"/>
                </a:solidFill>
                <a:latin typeface="+mn-ea"/>
                <a:cs typeface="黑体" panose="02010609060101010101" pitchFamily="49" charset="-122"/>
              </a:rPr>
              <a:t>”</a:t>
            </a:r>
            <a:r>
              <a:rPr lang="zh-CN" altLang="zh-CN" sz="2000" kern="100" dirty="0">
                <a:solidFill>
                  <a:schemeClr val="bg1"/>
                </a:solidFill>
                <a:latin typeface="+mn-ea"/>
                <a:cs typeface="Times New Roman" panose="02020603050405020304" pitchFamily="18" charset="0"/>
              </a:rPr>
              <a:t>、</a:t>
            </a:r>
            <a:r>
              <a:rPr lang="en-US" altLang="zh-CN" sz="2000" kern="100" dirty="0">
                <a:solidFill>
                  <a:schemeClr val="bg1"/>
                </a:solidFill>
                <a:latin typeface="+mn-ea"/>
                <a:cs typeface="Times New Roman" panose="02020603050405020304" pitchFamily="18" charset="0"/>
              </a:rPr>
              <a:t>“</a:t>
            </a:r>
            <a:r>
              <a:rPr lang="zh-CN" altLang="en-US" sz="2000" kern="100" dirty="0">
                <a:solidFill>
                  <a:schemeClr val="bg1"/>
                </a:solidFill>
                <a:latin typeface="+mn-ea"/>
                <a:cs typeface="Times New Roman" panose="02020603050405020304" pitchFamily="18" charset="0"/>
              </a:rPr>
              <a:t>表</a:t>
            </a:r>
            <a:r>
              <a:rPr lang="en-US" altLang="zh-CN" sz="2000" kern="100" dirty="0">
                <a:solidFill>
                  <a:schemeClr val="bg1"/>
                </a:solidFill>
                <a:latin typeface="+mn-ea"/>
                <a:cs typeface="Times New Roman" panose="02020603050405020304" pitchFamily="18" charset="0"/>
              </a:rPr>
              <a:t>4-4</a:t>
            </a:r>
            <a:r>
              <a:rPr lang="zh-CN" altLang="en-US" sz="2000" kern="100" dirty="0">
                <a:solidFill>
                  <a:schemeClr val="bg1"/>
                </a:solidFill>
                <a:latin typeface="+mn-ea"/>
                <a:cs typeface="Times New Roman" panose="02020603050405020304" pitchFamily="18" charset="0"/>
              </a:rPr>
              <a:t>专任教师教育教学信息</a:t>
            </a:r>
            <a:r>
              <a:rPr lang="en-US" altLang="zh-CN" sz="2000" kern="100" dirty="0">
                <a:solidFill>
                  <a:schemeClr val="bg1"/>
                </a:solidFill>
                <a:latin typeface="+mn-ea"/>
                <a:cs typeface="Times New Roman" panose="02020603050405020304" pitchFamily="18" charset="0"/>
              </a:rPr>
              <a:t>”</a:t>
            </a:r>
            <a:r>
              <a:rPr lang="zh-CN" altLang="zh-CN" sz="2000" kern="100" dirty="0">
                <a:solidFill>
                  <a:schemeClr val="bg1"/>
                </a:solidFill>
                <a:latin typeface="+mn-ea"/>
                <a:cs typeface="Times New Roman" panose="02020603050405020304" pitchFamily="18" charset="0"/>
              </a:rPr>
              <a:t>、</a:t>
            </a:r>
            <a:endParaRPr lang="en-US" altLang="zh-CN" sz="2000" kern="100" dirty="0">
              <a:solidFill>
                <a:schemeClr val="bg1"/>
              </a:solidFill>
              <a:latin typeface="+mn-ea"/>
              <a:cs typeface="Times New Roman" panose="02020603050405020304" pitchFamily="18" charset="0"/>
            </a:endParaRPr>
          </a:p>
          <a:p>
            <a:pPr indent="267970">
              <a:lnSpc>
                <a:spcPct val="150000"/>
              </a:lnSpc>
            </a:pPr>
            <a:r>
              <a:rPr lang="zh-CN" altLang="en-US" sz="2000" kern="100" dirty="0">
                <a:solidFill>
                  <a:schemeClr val="bg1"/>
                </a:solidFill>
                <a:latin typeface="+mn-ea"/>
                <a:cs typeface="Times New Roman" panose="02020603050405020304" pitchFamily="18" charset="0"/>
              </a:rPr>
              <a:t>“</a:t>
            </a:r>
            <a:r>
              <a:rPr lang="zh-CN" altLang="zh-CN" sz="2000" dirty="0">
                <a:solidFill>
                  <a:schemeClr val="bg1"/>
                </a:solidFill>
              </a:rPr>
              <a:t>表</a:t>
            </a:r>
            <a:r>
              <a:rPr lang="en-US" altLang="zh-CN" sz="2000" dirty="0">
                <a:solidFill>
                  <a:schemeClr val="bg1"/>
                </a:solidFill>
              </a:rPr>
              <a:t>4-5</a:t>
            </a:r>
            <a:r>
              <a:rPr lang="zh-CN" altLang="en-US" sz="2000" dirty="0">
                <a:solidFill>
                  <a:schemeClr val="bg1"/>
                </a:solidFill>
              </a:rPr>
              <a:t>其他教职工信息</a:t>
            </a:r>
            <a:r>
              <a:rPr lang="zh-CN" altLang="en-US" sz="2000" kern="100" dirty="0">
                <a:solidFill>
                  <a:schemeClr val="bg1"/>
                </a:solidFill>
                <a:latin typeface="+mn-ea"/>
                <a:cs typeface="Times New Roman" panose="02020603050405020304" pitchFamily="18" charset="0"/>
              </a:rPr>
              <a:t>”、“表 </a:t>
            </a:r>
            <a:r>
              <a:rPr lang="en-US" altLang="zh-CN" sz="2000" kern="100" dirty="0">
                <a:solidFill>
                  <a:schemeClr val="bg1"/>
                </a:solidFill>
                <a:latin typeface="+mn-ea"/>
                <a:cs typeface="Times New Roman" panose="02020603050405020304" pitchFamily="18" charset="0"/>
              </a:rPr>
              <a:t>4-6 </a:t>
            </a:r>
            <a:r>
              <a:rPr lang="zh-CN" altLang="en-US" sz="2000" kern="100" dirty="0">
                <a:solidFill>
                  <a:schemeClr val="bg1"/>
                </a:solidFill>
                <a:latin typeface="+mn-ea"/>
                <a:cs typeface="Times New Roman" panose="02020603050405020304" pitchFamily="18" charset="0"/>
              </a:rPr>
              <a:t>校外教师（导师信息） ” 、“表 </a:t>
            </a:r>
            <a:r>
              <a:rPr lang="en-US" altLang="zh-CN" sz="2000" kern="100" dirty="0">
                <a:solidFill>
                  <a:schemeClr val="bg1"/>
                </a:solidFill>
                <a:latin typeface="+mn-ea"/>
                <a:cs typeface="Times New Roman" panose="02020603050405020304" pitchFamily="18" charset="0"/>
              </a:rPr>
              <a:t>4-7 </a:t>
            </a:r>
            <a:r>
              <a:rPr lang="zh-CN" altLang="en-US" sz="2000" kern="100" dirty="0">
                <a:solidFill>
                  <a:schemeClr val="bg1"/>
                </a:solidFill>
                <a:latin typeface="+mn-ea"/>
                <a:cs typeface="Times New Roman" panose="02020603050405020304" pitchFamily="18" charset="0"/>
              </a:rPr>
              <a:t>附属医院师资情况 ” 、</a:t>
            </a:r>
            <a:r>
              <a:rPr lang="en-US" altLang="zh-CN" sz="2000" kern="100" dirty="0">
                <a:solidFill>
                  <a:schemeClr val="bg1"/>
                </a:solidFill>
                <a:latin typeface="+mn-ea"/>
                <a:cs typeface="Times New Roman" panose="02020603050405020304" pitchFamily="18" charset="0"/>
              </a:rPr>
              <a:t>“</a:t>
            </a:r>
            <a:r>
              <a:rPr lang="zh-CN" altLang="zh-CN" sz="2000" dirty="0">
                <a:solidFill>
                  <a:schemeClr val="bg1"/>
                </a:solidFill>
              </a:rPr>
              <a:t>表</a:t>
            </a:r>
            <a:r>
              <a:rPr lang="en-US" altLang="zh-CN" sz="2000" dirty="0">
                <a:solidFill>
                  <a:schemeClr val="bg1"/>
                </a:solidFill>
              </a:rPr>
              <a:t>5-2</a:t>
            </a:r>
            <a:r>
              <a:rPr lang="zh-CN" altLang="zh-CN" sz="2000" dirty="0">
                <a:solidFill>
                  <a:schemeClr val="bg1"/>
                </a:solidFill>
              </a:rPr>
              <a:t>本科生在校生信息</a:t>
            </a:r>
            <a:r>
              <a:rPr lang="en-US" altLang="zh-CN" sz="2000" kern="100" dirty="0">
                <a:solidFill>
                  <a:schemeClr val="bg1"/>
                </a:solidFill>
                <a:latin typeface="+mn-ea"/>
                <a:cs typeface="黑体" panose="02010609060101010101" pitchFamily="49" charset="-122"/>
              </a:rPr>
              <a:t>”</a:t>
            </a:r>
            <a:r>
              <a:rPr lang="en-US" altLang="zh-CN" sz="2000" kern="100" dirty="0">
                <a:solidFill>
                  <a:schemeClr val="bg1"/>
                </a:solidFill>
                <a:latin typeface="+mn-ea"/>
                <a:cs typeface="Times New Roman" panose="02020603050405020304" pitchFamily="18" charset="0"/>
              </a:rPr>
              <a:t> </a:t>
            </a:r>
            <a:r>
              <a:rPr lang="zh-CN" altLang="en-US" sz="2000" kern="100" dirty="0">
                <a:solidFill>
                  <a:schemeClr val="bg1"/>
                </a:solidFill>
                <a:latin typeface="+mn-ea"/>
                <a:cs typeface="Times New Roman" panose="02020603050405020304" pitchFamily="18" charset="0"/>
              </a:rPr>
              <a:t>、</a:t>
            </a:r>
            <a:r>
              <a:rPr lang="en-US" altLang="zh-CN" sz="2000" kern="100" dirty="0">
                <a:solidFill>
                  <a:schemeClr val="bg1"/>
                </a:solidFill>
                <a:latin typeface="+mn-ea"/>
                <a:cs typeface="Times New Roman" panose="02020603050405020304" pitchFamily="18" charset="0"/>
              </a:rPr>
              <a:t>“</a:t>
            </a:r>
            <a:r>
              <a:rPr lang="zh-CN" altLang="zh-CN" sz="2000" dirty="0">
                <a:solidFill>
                  <a:schemeClr val="bg1"/>
                </a:solidFill>
              </a:rPr>
              <a:t>表</a:t>
            </a:r>
            <a:r>
              <a:rPr lang="en-US" altLang="zh-CN" sz="2000" dirty="0">
                <a:solidFill>
                  <a:schemeClr val="bg1"/>
                </a:solidFill>
              </a:rPr>
              <a:t>5-3</a:t>
            </a:r>
            <a:r>
              <a:rPr lang="zh-CN" altLang="en-US" sz="2000" dirty="0">
                <a:solidFill>
                  <a:schemeClr val="bg1"/>
                </a:solidFill>
              </a:rPr>
              <a:t>研究</a:t>
            </a:r>
            <a:r>
              <a:rPr lang="zh-CN" altLang="zh-CN" sz="2000" dirty="0">
                <a:solidFill>
                  <a:schemeClr val="bg1"/>
                </a:solidFill>
              </a:rPr>
              <a:t>生</a:t>
            </a:r>
            <a:r>
              <a:rPr lang="zh-CN" altLang="en-US" sz="2000" dirty="0">
                <a:solidFill>
                  <a:schemeClr val="bg1"/>
                </a:solidFill>
              </a:rPr>
              <a:t>基本信息</a:t>
            </a:r>
            <a:r>
              <a:rPr lang="en-US" altLang="zh-CN" sz="2000" kern="100" dirty="0">
                <a:solidFill>
                  <a:schemeClr val="bg1"/>
                </a:solidFill>
                <a:latin typeface="+mn-ea"/>
                <a:cs typeface="黑体" panose="02010609060101010101" pitchFamily="49" charset="-122"/>
              </a:rPr>
              <a:t>” </a:t>
            </a:r>
            <a:r>
              <a:rPr lang="zh-CN" altLang="zh-CN" sz="2000" kern="100" dirty="0">
                <a:solidFill>
                  <a:schemeClr val="bg1"/>
                </a:solidFill>
                <a:latin typeface="+mn-ea"/>
                <a:cs typeface="Times New Roman" panose="02020603050405020304" pitchFamily="18" charset="0"/>
              </a:rPr>
              <a:t>、“</a:t>
            </a:r>
            <a:r>
              <a:rPr lang="zh-CN" altLang="zh-CN" sz="2000" dirty="0">
                <a:solidFill>
                  <a:schemeClr val="bg1"/>
                </a:solidFill>
              </a:rPr>
              <a:t>表</a:t>
            </a:r>
            <a:r>
              <a:rPr lang="en-US" altLang="zh-CN" sz="2000" dirty="0">
                <a:solidFill>
                  <a:schemeClr val="bg1"/>
                </a:solidFill>
              </a:rPr>
              <a:t>7-10</a:t>
            </a:r>
            <a:r>
              <a:rPr lang="zh-CN" altLang="en-US" sz="2000" dirty="0">
                <a:solidFill>
                  <a:schemeClr val="bg1"/>
                </a:solidFill>
              </a:rPr>
              <a:t>本科</a:t>
            </a:r>
            <a:r>
              <a:rPr lang="zh-CN" altLang="zh-CN" sz="2000" dirty="0">
                <a:solidFill>
                  <a:schemeClr val="bg1"/>
                </a:solidFill>
              </a:rPr>
              <a:t>实验场所</a:t>
            </a:r>
            <a:r>
              <a:rPr lang="zh-CN" altLang="zh-CN" sz="2000" kern="100" dirty="0">
                <a:solidFill>
                  <a:schemeClr val="bg1"/>
                </a:solidFill>
                <a:latin typeface="+mn-ea"/>
                <a:cs typeface="Times New Roman" panose="02020603050405020304" pitchFamily="18" charset="0"/>
              </a:rPr>
              <a:t>” ；</a:t>
            </a:r>
            <a:endParaRPr lang="zh-CN" altLang="zh-CN" sz="2000" kern="100" dirty="0">
              <a:solidFill>
                <a:schemeClr val="bg1"/>
              </a:solidFill>
              <a:latin typeface="+mn-ea"/>
              <a:cs typeface="黑体" panose="02010609060101010101" pitchFamily="49" charset="-122"/>
            </a:endParaRPr>
          </a:p>
          <a:p>
            <a:pPr indent="267970">
              <a:lnSpc>
                <a:spcPct val="150000"/>
              </a:lnSpc>
              <a:spcAft>
                <a:spcPts val="0"/>
              </a:spcAft>
            </a:pPr>
            <a:r>
              <a:rPr lang="zh-CN" altLang="zh-CN" sz="2000" b="1" kern="100" dirty="0">
                <a:solidFill>
                  <a:schemeClr val="bg1"/>
                </a:solidFill>
                <a:latin typeface="+mn-ea"/>
                <a:cs typeface="Times New Roman" panose="02020603050405020304" pitchFamily="18" charset="0"/>
              </a:rPr>
              <a:t>关键步骤五</a:t>
            </a:r>
            <a:r>
              <a:rPr lang="en-US" altLang="zh-CN" sz="2000" b="1" kern="100" dirty="0">
                <a:solidFill>
                  <a:schemeClr val="bg1"/>
                </a:solidFill>
                <a:latin typeface="+mn-ea"/>
                <a:cs typeface="黑体" panose="02010609060101010101" pitchFamily="49" charset="-122"/>
              </a:rPr>
              <a:t>: </a:t>
            </a:r>
            <a:r>
              <a:rPr lang="zh-CN" altLang="zh-CN" sz="2000" kern="100" dirty="0">
                <a:solidFill>
                  <a:schemeClr val="bg1"/>
                </a:solidFill>
                <a:latin typeface="+mn-ea"/>
                <a:cs typeface="Times New Roman" panose="02020603050405020304" pitchFamily="18" charset="0"/>
              </a:rPr>
              <a:t>其他与上述表格具有依赖关系的采集表可同步填报。</a:t>
            </a:r>
            <a:endParaRPr lang="zh-CN" altLang="zh-CN" sz="2000" kern="100" dirty="0">
              <a:solidFill>
                <a:schemeClr val="bg1"/>
              </a:solidFill>
              <a:latin typeface="+mn-ea"/>
              <a:cs typeface="黑体" panose="02010609060101010101" pitchFamily="49" charset="-122"/>
            </a:endParaRPr>
          </a:p>
        </p:txBody>
      </p:sp>
      <p:sp>
        <p:nvSpPr>
          <p:cNvPr id="37" name="文本框 3"/>
          <p:cNvSpPr txBox="1"/>
          <p:nvPr/>
        </p:nvSpPr>
        <p:spPr>
          <a:xfrm>
            <a:off x="1001485" y="671051"/>
            <a:ext cx="6096000" cy="707886"/>
          </a:xfrm>
          <a:prstGeom prst="rect">
            <a:avLst/>
          </a:prstGeom>
          <a:noFill/>
        </p:spPr>
        <p:txBody>
          <a:bodyPr wrap="square">
            <a:spAutoFit/>
          </a:bodyPr>
          <a:lstStyle/>
          <a:p>
            <a:pPr algn="l"/>
            <a:r>
              <a:rPr lang="zh-CN" altLang="en-US" sz="4000" b="1" dirty="0">
                <a:solidFill>
                  <a:schemeClr val="bg1"/>
                </a:solidFill>
                <a:latin typeface="宋体" panose="02010600030101010101" pitchFamily="2" charset="-122"/>
                <a:ea typeface="宋体" panose="02010600030101010101" pitchFamily="2" charset="-122"/>
              </a:rPr>
              <a:t>填报顺序</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文本框 1"/>
          <p:cNvSpPr txBox="1"/>
          <p:nvPr/>
        </p:nvSpPr>
        <p:spPr>
          <a:xfrm>
            <a:off x="838835" y="363855"/>
            <a:ext cx="10515600" cy="962660"/>
          </a:xfrm>
          <a:prstGeom prst="rect">
            <a:avLst/>
          </a:prstGeom>
        </p:spPr>
        <p:txBody>
          <a:bodyPr anchor="ctr" anchorCtr="0">
            <a:normAutofit/>
          </a:bodyPr>
          <a:lstStyle>
            <a:defPPr>
              <a:defRPr lang="zh-CN"/>
            </a:defPPr>
            <a:lvl1pPr algn="ctr">
              <a:lnSpc>
                <a:spcPct val="90000"/>
              </a:lnSpc>
              <a:spcBef>
                <a:spcPct val="0"/>
              </a:spcBef>
              <a:buNone/>
              <a:defRPr sz="4400">
                <a:latin typeface="+mj-lt"/>
                <a:ea typeface="+mj-ea"/>
                <a:cs typeface="+mj-cs"/>
              </a:defRPr>
            </a:lvl1pPr>
          </a:lstStyle>
          <a:p>
            <a:pPr algn="l"/>
            <a:r>
              <a:rPr lang="zh-CN" altLang="en-US" sz="4000" b="1" dirty="0">
                <a:solidFill>
                  <a:schemeClr val="bg1"/>
                </a:solidFill>
                <a:latin typeface="宋体" panose="02010600030101010101" pitchFamily="2" charset="-122"/>
                <a:ea typeface="宋体" panose="02010600030101010101" pitchFamily="2" charset="-122"/>
                <a:sym typeface="+mn-ea"/>
              </a:rPr>
              <a:t>填报顺序</a:t>
            </a:r>
          </a:p>
        </p:txBody>
      </p:sp>
      <p:sp>
        <p:nvSpPr>
          <p:cNvPr id="47" name="文本框 11"/>
          <p:cNvSpPr txBox="1"/>
          <p:nvPr/>
        </p:nvSpPr>
        <p:spPr>
          <a:xfrm>
            <a:off x="1279525" y="1396921"/>
            <a:ext cx="6819900" cy="396240"/>
          </a:xfrm>
          <a:prstGeom prst="rect">
            <a:avLst/>
          </a:prstGeom>
          <a:noFill/>
        </p:spPr>
        <p:txBody>
          <a:bodyPr wrap="square" rtlCol="0" anchor="t">
            <a:spAutoFit/>
          </a:bodyPr>
          <a:lstStyle/>
          <a:p>
            <a:pPr marL="285750" lvl="0" indent="-285750"/>
            <a:r>
              <a:rPr lang="zh-CN" altLang="en-US" sz="2000" dirty="0">
                <a:solidFill>
                  <a:schemeClr val="bg1"/>
                </a:solidFill>
                <a:latin typeface="Times New Roman" panose="02020603050405020304" pitchFamily="18" charset="0"/>
                <a:ea typeface="黑体" panose="02010609060101010101" pitchFamily="49" charset="-122"/>
                <a:sym typeface="+mn-ea"/>
              </a:rPr>
              <a:t>以“</a:t>
            </a:r>
            <a:r>
              <a:rPr lang="en-US" altLang="zh-CN" sz="2000" dirty="0">
                <a:solidFill>
                  <a:schemeClr val="bg1"/>
                </a:solidFill>
                <a:latin typeface="Times New Roman" panose="02020603050405020304" pitchFamily="18" charset="0"/>
                <a:ea typeface="黑体" panose="02010609060101010101" pitchFamily="49" charset="-122"/>
                <a:sym typeface="+mn-ea"/>
              </a:rPr>
              <a:t>6-4</a:t>
            </a:r>
            <a:r>
              <a:rPr lang="zh-CN" altLang="en-US" sz="2000" dirty="0">
                <a:solidFill>
                  <a:schemeClr val="bg1"/>
                </a:solidFill>
                <a:latin typeface="Times New Roman" panose="02020603050405020304" pitchFamily="18" charset="0"/>
                <a:ea typeface="黑体" panose="02010609060101010101" pitchFamily="49" charset="-122"/>
                <a:sym typeface="+mn-ea"/>
              </a:rPr>
              <a:t>专业基本情况”为例，数据项之间的关联情况</a:t>
            </a:r>
            <a:endParaRPr lang="zh-CN" altLang="en-US" sz="2000" dirty="0">
              <a:solidFill>
                <a:schemeClr val="bg1"/>
              </a:solidFill>
            </a:endParaRPr>
          </a:p>
        </p:txBody>
      </p:sp>
      <p:graphicFrame>
        <p:nvGraphicFramePr>
          <p:cNvPr id="2" name="表格 5"/>
          <p:cNvGraphicFramePr/>
          <p:nvPr/>
        </p:nvGraphicFramePr>
        <p:xfrm>
          <a:off x="2432412" y="2106527"/>
          <a:ext cx="7652113" cy="704850"/>
        </p:xfrm>
        <a:graphic>
          <a:graphicData uri="http://schemas.openxmlformats.org/drawingml/2006/table">
            <a:tbl>
              <a:tblPr firstRow="1" bandRow="1">
                <a:tableStyleId>{5940675A-B579-460E-94D1-54222C63F5DA}</a:tableStyleId>
              </a:tblPr>
              <a:tblGrid>
                <a:gridCol w="1135912">
                  <a:extLst>
                    <a:ext uri="{9D8B030D-6E8A-4147-A177-3AD203B41FA5}">
                      <a16:colId xmlns:a16="http://schemas.microsoft.com/office/drawing/2014/main" val="20000"/>
                    </a:ext>
                  </a:extLst>
                </a:gridCol>
                <a:gridCol w="1138392">
                  <a:extLst>
                    <a:ext uri="{9D8B030D-6E8A-4147-A177-3AD203B41FA5}">
                      <a16:colId xmlns:a16="http://schemas.microsoft.com/office/drawing/2014/main" val="20001"/>
                    </a:ext>
                  </a:extLst>
                </a:gridCol>
                <a:gridCol w="1060681">
                  <a:extLst>
                    <a:ext uri="{9D8B030D-6E8A-4147-A177-3AD203B41FA5}">
                      <a16:colId xmlns:a16="http://schemas.microsoft.com/office/drawing/2014/main" val="20002"/>
                    </a:ext>
                  </a:extLst>
                </a:gridCol>
                <a:gridCol w="1443452">
                  <a:extLst>
                    <a:ext uri="{9D8B030D-6E8A-4147-A177-3AD203B41FA5}">
                      <a16:colId xmlns:a16="http://schemas.microsoft.com/office/drawing/2014/main" val="20003"/>
                    </a:ext>
                  </a:extLst>
                </a:gridCol>
                <a:gridCol w="1611276">
                  <a:extLst>
                    <a:ext uri="{9D8B030D-6E8A-4147-A177-3AD203B41FA5}">
                      <a16:colId xmlns:a16="http://schemas.microsoft.com/office/drawing/2014/main" val="20004"/>
                    </a:ext>
                  </a:extLst>
                </a:gridCol>
                <a:gridCol w="1262400">
                  <a:extLst>
                    <a:ext uri="{9D8B030D-6E8A-4147-A177-3AD203B41FA5}">
                      <a16:colId xmlns:a16="http://schemas.microsoft.com/office/drawing/2014/main" val="20005"/>
                    </a:ext>
                  </a:extLst>
                </a:gridCol>
              </a:tblGrid>
              <a:tr h="352425">
                <a:tc gridSpan="6">
                  <a:txBody>
                    <a:bodyPr/>
                    <a:lstStyle/>
                    <a:p>
                      <a:pPr marL="0" indent="0" algn="ctr">
                        <a:buNone/>
                      </a:pPr>
                      <a:r>
                        <a:rPr lang="zh-CN" altLang="en-US" sz="1400" b="1" u="none" dirty="0">
                          <a:solidFill>
                            <a:srgbClr val="000000"/>
                          </a:solidFill>
                          <a:latin typeface="宋体" panose="02010600030101010101" pitchFamily="2" charset="-122"/>
                          <a:ea typeface="宋体" panose="02010600030101010101" pitchFamily="2" charset="-122"/>
                          <a:cs typeface="宋体" panose="02010600030101010101" pitchFamily="2" charset="-122"/>
                        </a:rPr>
                        <a:t>表</a:t>
                      </a:r>
                      <a:r>
                        <a:rPr lang="en-US" altLang="zh-CN" sz="1400" b="1" u="none" dirty="0">
                          <a:solidFill>
                            <a:srgbClr val="000000"/>
                          </a:solidFill>
                          <a:latin typeface="宋体" panose="02010600030101010101" pitchFamily="2" charset="-122"/>
                          <a:ea typeface="宋体" panose="02010600030101010101" pitchFamily="2" charset="-122"/>
                          <a:cs typeface="宋体" panose="02010600030101010101" pitchFamily="2" charset="-122"/>
                        </a:rPr>
                        <a:t>6-4</a:t>
                      </a:r>
                      <a:r>
                        <a:rPr lang="zh-CN" altLang="en-US" sz="1400" b="1" u="none" dirty="0">
                          <a:solidFill>
                            <a:srgbClr val="000000"/>
                          </a:solidFill>
                          <a:latin typeface="宋体" panose="02010600030101010101" pitchFamily="2" charset="-122"/>
                          <a:ea typeface="宋体" panose="02010600030101010101" pitchFamily="2" charset="-122"/>
                          <a:cs typeface="宋体" panose="02010600030101010101" pitchFamily="2" charset="-122"/>
                        </a:rPr>
                        <a:t>专业基本情况</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solidFill>
                      <a:schemeClr val="accent5">
                        <a:lumMod val="40000"/>
                        <a:lumOff val="60000"/>
                      </a:schemeClr>
                    </a:solidFill>
                  </a:tcPr>
                </a:tc>
                <a:tc hMerge="1">
                  <a:txBody>
                    <a:bodyPr/>
                    <a:lstStyle/>
                    <a:p>
                      <a:endParaRPr lang="zh-CN"/>
                    </a:p>
                  </a:txBody>
                  <a:tcPr marL="0" marR="0" marT="0" marB="1" anchor="ctr">
                    <a:lnL w="12700" cap="flat" cmpd="sng" algn="ctr">
                      <a:solidFill>
                        <a:srgbClr val="08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6">
                        <a:lumMod val="60000"/>
                        <a:lumOff val="40000"/>
                      </a:schemeClr>
                    </a:solidFill>
                  </a:tcPr>
                </a:tc>
                <a:tc hMerge="1">
                  <a:txBody>
                    <a:bodyPr/>
                    <a:lstStyle/>
                    <a:p>
                      <a:endParaRPr lang="zh-CN"/>
                    </a:p>
                  </a:txBody>
                  <a:tcPr marL="0" marR="0" marT="0" marB="1"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6">
                        <a:lumMod val="60000"/>
                        <a:lumOff val="40000"/>
                      </a:schemeClr>
                    </a:solidFill>
                  </a:tcPr>
                </a:tc>
                <a:tc hMerge="1">
                  <a:txBody>
                    <a:bodyPr/>
                    <a:lstStyle/>
                    <a:p>
                      <a:endParaRPr lang="zh-CN"/>
                    </a:p>
                  </a:txBody>
                  <a:tcPr marL="0" marR="0" marT="0" marB="1"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lumMod val="60000"/>
                        <a:lumOff val="40000"/>
                      </a:schemeClr>
                    </a:solidFill>
                  </a:tcPr>
                </a:tc>
                <a:tc hMerge="1">
                  <a:txBody>
                    <a:bodyPr/>
                    <a:lstStyle/>
                    <a:p>
                      <a:endParaRPr lang="zh-CN"/>
                    </a:p>
                  </a:txBody>
                  <a:tcPr marL="0" marR="0" marT="0" marB="1"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6">
                        <a:lumMod val="60000"/>
                        <a:lumOff val="40000"/>
                      </a:schemeClr>
                    </a:solidFill>
                  </a:tcPr>
                </a:tc>
                <a:tc hMerge="1">
                  <a:txBody>
                    <a:bodyPr/>
                    <a:lstStyle/>
                    <a:p>
                      <a:endParaRPr lang="zh-CN"/>
                    </a:p>
                  </a:txBody>
                  <a:tcPr marL="0" marR="0" marT="0" marB="1">
                    <a:lnL w="9525" cap="flat" cmpd="sng" algn="ctr">
                      <a:solidFill>
                        <a:srgbClr val="000000"/>
                      </a:solidFill>
                      <a:prstDash val="solid"/>
                      <a:roun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2">
                        <a:lumMod val="60000"/>
                        <a:lumOff val="40000"/>
                      </a:schemeClr>
                    </a:solidFill>
                  </a:tcPr>
                </a:tc>
                <a:extLst>
                  <a:ext uri="{0D108BD9-81ED-4DB2-BD59-A6C34878D82A}">
                    <a16:rowId xmlns:a16="http://schemas.microsoft.com/office/drawing/2014/main" val="10000"/>
                  </a:ext>
                </a:extLst>
              </a:tr>
              <a:tr h="352425">
                <a:tc>
                  <a:txBody>
                    <a:bodyPr/>
                    <a:lstStyle/>
                    <a:p>
                      <a:pPr algn="ctr" fontAlgn="ctr">
                        <a:buNone/>
                      </a:pPr>
                      <a:r>
                        <a:rPr lang="zh-CN" altLang="en-US" sz="1400" b="0" i="0" u="none" strike="noStrike" dirty="0">
                          <a:solidFill>
                            <a:srgbClr val="000000"/>
                          </a:solidFill>
                          <a:effectLst/>
                          <a:latin typeface="Calibri" panose="020F0502020204030204" pitchFamily="34" charset="0"/>
                          <a:ea typeface="宋体" panose="02010600030101010101" pitchFamily="2" charset="-122"/>
                        </a:rPr>
                        <a:t>校内专业代码</a:t>
                      </a:r>
                    </a:p>
                  </a:txBody>
                  <a:tcPr marL="5443" marR="5443" marT="5443"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lgn="ctr">
                      <a:solidFill>
                        <a:srgbClr val="080000"/>
                      </a:solidFill>
                      <a:prstDash val="solid"/>
                      <a:roun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D966"/>
                    </a:solidFill>
                  </a:tcPr>
                </a:tc>
                <a:tc>
                  <a:txBody>
                    <a:bodyPr/>
                    <a:lstStyle/>
                    <a:p>
                      <a:pPr algn="ctr" fontAlgn="ctr">
                        <a:buNone/>
                      </a:pPr>
                      <a:r>
                        <a:rPr lang="zh-CN" altLang="en-US" sz="1400" b="0" i="0" u="none" strike="noStrike">
                          <a:solidFill>
                            <a:srgbClr val="000000"/>
                          </a:solidFill>
                          <a:effectLst/>
                          <a:latin typeface="Calibri" panose="020F0502020204030204" pitchFamily="34" charset="0"/>
                          <a:ea typeface="宋体" panose="02010600030101010101" pitchFamily="2" charset="-122"/>
                        </a:rPr>
                        <a:t>校内专业名称</a:t>
                      </a:r>
                    </a:p>
                  </a:txBody>
                  <a:tcPr marL="5443" marR="5443" marT="5443" marB="0"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lgn="ctr">
                      <a:solidFill>
                        <a:srgbClr val="080000"/>
                      </a:solidFill>
                      <a:prstDash val="solid"/>
                      <a:roun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6">
                        <a:lumMod val="60000"/>
                        <a:lumOff val="40000"/>
                      </a:schemeClr>
                    </a:solidFill>
                  </a:tcPr>
                </a:tc>
                <a:tc>
                  <a:txBody>
                    <a:bodyPr/>
                    <a:lstStyle/>
                    <a:p>
                      <a:pPr algn="ctr" fontAlgn="ctr">
                        <a:buNone/>
                      </a:pPr>
                      <a:r>
                        <a:rPr lang="zh-CN" altLang="en-US" sz="1400" b="0" i="0" u="none" strike="noStrike">
                          <a:solidFill>
                            <a:srgbClr val="000000"/>
                          </a:solidFill>
                          <a:effectLst/>
                          <a:latin typeface="Calibri" panose="020F0502020204030204" pitchFamily="34" charset="0"/>
                          <a:ea typeface="宋体" panose="02010600030101010101" pitchFamily="2" charset="-122"/>
                        </a:rPr>
                        <a:t>专业名称</a:t>
                      </a:r>
                    </a:p>
                  </a:txBody>
                  <a:tcPr marL="5443" marR="5443" marT="5443" marB="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lgn="ctr">
                      <a:solidFill>
                        <a:srgbClr val="080000"/>
                      </a:solidFill>
                      <a:prstDash val="solid"/>
                      <a:roun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6">
                        <a:lumMod val="60000"/>
                        <a:lumOff val="40000"/>
                      </a:schemeClr>
                    </a:solidFill>
                  </a:tcPr>
                </a:tc>
                <a:tc>
                  <a:txBody>
                    <a:bodyPr/>
                    <a:lstStyle/>
                    <a:p>
                      <a:pPr algn="ctr" fontAlgn="ctr">
                        <a:buNone/>
                      </a:pPr>
                      <a:r>
                        <a:rPr lang="zh-CN" altLang="en-US" sz="1400" b="0" i="0" u="none" strike="noStrike" dirty="0">
                          <a:solidFill>
                            <a:srgbClr val="000000"/>
                          </a:solidFill>
                          <a:effectLst/>
                          <a:latin typeface="Calibri" panose="020F0502020204030204" pitchFamily="34" charset="0"/>
                          <a:ea typeface="宋体" panose="02010600030101010101" pitchFamily="2" charset="-122"/>
                        </a:rPr>
                        <a:t>专业代码</a:t>
                      </a:r>
                    </a:p>
                  </a:txBody>
                  <a:tcPr marL="5443" marR="5443" marT="5443" marB="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lgn="ctr">
                      <a:solidFill>
                        <a:srgbClr val="080000"/>
                      </a:solidFill>
                      <a:prstDash val="solid"/>
                      <a:roun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2">
                        <a:lumMod val="60000"/>
                        <a:lumOff val="40000"/>
                      </a:schemeClr>
                    </a:solidFill>
                  </a:tcPr>
                </a:tc>
                <a:tc>
                  <a:txBody>
                    <a:bodyPr/>
                    <a:lstStyle/>
                    <a:p>
                      <a:pPr algn="ctr" fontAlgn="ctr">
                        <a:buNone/>
                      </a:pPr>
                      <a:r>
                        <a:rPr lang="zh-CN" altLang="en-US" sz="1400" b="0" i="0" u="none" strike="noStrike">
                          <a:solidFill>
                            <a:srgbClr val="000000"/>
                          </a:solidFill>
                          <a:effectLst/>
                          <a:latin typeface="Calibri" panose="020F0502020204030204" pitchFamily="34" charset="0"/>
                          <a:ea typeface="宋体" panose="02010600030101010101" pitchFamily="2" charset="-122"/>
                        </a:rPr>
                        <a:t>所属单位名称</a:t>
                      </a:r>
                    </a:p>
                  </a:txBody>
                  <a:tcPr marL="5443" marR="5443" marT="5443" marB="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lgn="ctr">
                      <a:solidFill>
                        <a:srgbClr val="080000"/>
                      </a:solidFill>
                      <a:prstDash val="solid"/>
                      <a:roun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6">
                        <a:lumMod val="60000"/>
                        <a:lumOff val="40000"/>
                      </a:schemeClr>
                    </a:solidFill>
                  </a:tcPr>
                </a:tc>
                <a:tc>
                  <a:txBody>
                    <a:bodyPr/>
                    <a:lstStyle/>
                    <a:p>
                      <a:pPr algn="ctr" fontAlgn="ctr">
                        <a:buNone/>
                      </a:pPr>
                      <a:r>
                        <a:rPr lang="zh-CN" altLang="en-US" sz="1400" b="0" i="0" u="none" strike="noStrike" dirty="0">
                          <a:solidFill>
                            <a:srgbClr val="000000"/>
                          </a:solidFill>
                          <a:effectLst/>
                          <a:latin typeface="Calibri" panose="020F0502020204030204" pitchFamily="34" charset="0"/>
                          <a:ea typeface="宋体" panose="02010600030101010101" pitchFamily="2" charset="-122"/>
                        </a:rPr>
                        <a:t>所属单位号</a:t>
                      </a:r>
                    </a:p>
                  </a:txBody>
                  <a:tcPr marL="5443" marR="5443" marT="5443" marB="0"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lgn="ctr">
                      <a:solidFill>
                        <a:srgbClr val="080000"/>
                      </a:solidFill>
                      <a:prstDash val="solid"/>
                      <a:roun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lumMod val="40000"/>
                        <a:lumOff val="60000"/>
                      </a:schemeClr>
                    </a:solidFill>
                  </a:tcPr>
                </a:tc>
                <a:extLst>
                  <a:ext uri="{0D108BD9-81ED-4DB2-BD59-A6C34878D82A}">
                    <a16:rowId xmlns:a16="http://schemas.microsoft.com/office/drawing/2014/main" val="10001"/>
                  </a:ext>
                </a:extLst>
              </a:tr>
            </a:tbl>
          </a:graphicData>
        </a:graphic>
      </p:graphicFrame>
      <p:graphicFrame>
        <p:nvGraphicFramePr>
          <p:cNvPr id="3" name="表格 2"/>
          <p:cNvGraphicFramePr>
            <a:graphicFrameLocks noGrp="1"/>
          </p:cNvGraphicFramePr>
          <p:nvPr/>
        </p:nvGraphicFramePr>
        <p:xfrm>
          <a:off x="457200" y="3829594"/>
          <a:ext cx="4863737" cy="2473236"/>
        </p:xfrm>
        <a:graphic>
          <a:graphicData uri="http://schemas.openxmlformats.org/drawingml/2006/table">
            <a:tbl>
              <a:tblPr firstRow="1" bandRow="1">
                <a:tableStyleId>{5940675A-B579-460E-94D1-54222C63F5DA}</a:tableStyleId>
              </a:tblPr>
              <a:tblGrid>
                <a:gridCol w="2801348">
                  <a:extLst>
                    <a:ext uri="{9D8B030D-6E8A-4147-A177-3AD203B41FA5}">
                      <a16:colId xmlns:a16="http://schemas.microsoft.com/office/drawing/2014/main" val="20000"/>
                    </a:ext>
                  </a:extLst>
                </a:gridCol>
                <a:gridCol w="2062389">
                  <a:extLst>
                    <a:ext uri="{9D8B030D-6E8A-4147-A177-3AD203B41FA5}">
                      <a16:colId xmlns:a16="http://schemas.microsoft.com/office/drawing/2014/main" val="20001"/>
                    </a:ext>
                  </a:extLst>
                </a:gridCol>
              </a:tblGrid>
              <a:tr h="187810">
                <a:tc>
                  <a:txBody>
                    <a:bodyPr/>
                    <a:lstStyle/>
                    <a:p>
                      <a:pPr algn="ctr" fontAlgn="ctr">
                        <a:buNone/>
                      </a:pPr>
                      <a:r>
                        <a:rPr lang="zh-CN" altLang="en-US" sz="1400" b="1" i="0" u="none" strike="noStrike" dirty="0">
                          <a:solidFill>
                            <a:srgbClr val="000000"/>
                          </a:solidFill>
                          <a:effectLst/>
                          <a:latin typeface="Calibri" panose="020F0502020204030204" pitchFamily="34" charset="0"/>
                          <a:ea typeface="宋体" panose="02010600030101010101" pitchFamily="2" charset="-122"/>
                        </a:rPr>
                        <a:t>表名</a:t>
                      </a:r>
                    </a:p>
                  </a:txBody>
                  <a:tcPr marL="5443" marR="5443" marT="5443" marB="0" anchor="ctr">
                    <a:lnL w="12700" cap="flat" cmpd="sng">
                      <a:solidFill>
                        <a:srgbClr val="080000"/>
                      </a:solidFill>
                      <a:prstDash val="soli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B4C7E7"/>
                    </a:solidFill>
                  </a:tcPr>
                </a:tc>
                <a:tc>
                  <a:txBody>
                    <a:bodyPr/>
                    <a:lstStyle/>
                    <a:p>
                      <a:pPr algn="ctr" fontAlgn="ctr">
                        <a:buNone/>
                      </a:pPr>
                      <a:r>
                        <a:rPr lang="zh-CN" altLang="en-US" sz="1400" b="1" i="0" u="none" strike="noStrike" dirty="0">
                          <a:solidFill>
                            <a:srgbClr val="000000"/>
                          </a:solidFill>
                          <a:effectLst/>
                          <a:latin typeface="Calibri" panose="020F0502020204030204" pitchFamily="34" charset="0"/>
                          <a:ea typeface="宋体" panose="02010600030101010101" pitchFamily="2" charset="-122"/>
                        </a:rPr>
                        <a:t>字段名</a:t>
                      </a:r>
                    </a:p>
                  </a:txBody>
                  <a:tcPr marL="5443" marR="5443" marT="5443" marB="0" anchor="ctr">
                    <a:lnL w="12700" cap="flat" cmpd="sng" algn="ctr">
                      <a:solidFill>
                        <a:srgbClr val="080000"/>
                      </a:solidFill>
                      <a:prstDash val="solid"/>
                      <a:round/>
                      <a:headEnd type="none" w="med" len="med"/>
                      <a:tailEnd type="none" w="med" len="med"/>
                    </a:lnL>
                    <a:lnR w="9525" cap="flat" cmpd="sng">
                      <a:solidFill>
                        <a:srgbClr val="000000"/>
                      </a:solidFill>
                      <a:prstDash val="solid"/>
                      <a:headEnd type="none" w="med" len="med"/>
                      <a:tailEnd type="none" w="med" len="med"/>
                    </a:lnR>
                    <a:lnT w="12700" cap="flat" cmpd="sng" algn="ctr">
                      <a:solidFill>
                        <a:srgbClr val="080000"/>
                      </a:solidFill>
                      <a:prstDash val="solid"/>
                      <a:roun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B4C7E7"/>
                    </a:solidFill>
                  </a:tcPr>
                </a:tc>
                <a:extLst>
                  <a:ext uri="{0D108BD9-81ED-4DB2-BD59-A6C34878D82A}">
                    <a16:rowId xmlns:a16="http://schemas.microsoft.com/office/drawing/2014/main" val="10000"/>
                  </a:ext>
                </a:extLst>
              </a:tr>
              <a:tr h="187810">
                <a:tc>
                  <a:txBody>
                    <a:bodyPr/>
                    <a:lstStyle/>
                    <a:p>
                      <a:pPr algn="ctr" fontAlgn="ctr">
                        <a:buNone/>
                      </a:pPr>
                      <a:r>
                        <a:rPr lang="en-US" altLang="zh-CN" sz="1200" b="0" i="0" u="none" strike="noStrike" dirty="0">
                          <a:solidFill>
                            <a:srgbClr val="000000"/>
                          </a:solidFill>
                          <a:effectLst/>
                          <a:latin typeface="Calibri" panose="020F0502020204030204" pitchFamily="34" charset="0"/>
                          <a:ea typeface="宋体" panose="02010600030101010101" pitchFamily="2" charset="-122"/>
                        </a:rPr>
                        <a:t>5-2.</a:t>
                      </a:r>
                      <a:r>
                        <a:rPr lang="zh-CN" altLang="en-US" sz="1200" b="0" i="0" u="none" strike="noStrike" dirty="0">
                          <a:solidFill>
                            <a:srgbClr val="000000"/>
                          </a:solidFill>
                          <a:effectLst/>
                          <a:latin typeface="Calibri" panose="020F0502020204030204" pitchFamily="34" charset="0"/>
                          <a:ea typeface="宋体" panose="02010600030101010101" pitchFamily="2" charset="-122"/>
                        </a:rPr>
                        <a:t>本科在校生信息</a:t>
                      </a:r>
                    </a:p>
                  </a:txBody>
                  <a:tcPr marL="5443" marR="5443" marT="5443" marB="0" anchor="ctr">
                    <a:lnL w="12700" cap="flat" cmpd="sng">
                      <a:solidFill>
                        <a:srgbClr val="080000"/>
                      </a:solidFill>
                      <a:prstDash val="soli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solidFill>
                      <a:schemeClr val="accent6">
                        <a:lumMod val="60000"/>
                        <a:lumOff val="40000"/>
                      </a:schemeClr>
                    </a:solidFill>
                  </a:tcPr>
                </a:tc>
                <a:tc>
                  <a:txBody>
                    <a:bodyPr/>
                    <a:lstStyle/>
                    <a:p>
                      <a:pPr algn="ctr" fontAlgn="ctr">
                        <a:buNone/>
                      </a:pPr>
                      <a:r>
                        <a:rPr lang="zh-CN" altLang="en-US" sz="1200" b="0" i="0" u="none" strike="noStrike" dirty="0">
                          <a:solidFill>
                            <a:srgbClr val="000000"/>
                          </a:solidFill>
                          <a:effectLst/>
                          <a:latin typeface="Calibri" panose="020F0502020204030204" pitchFamily="34" charset="0"/>
                          <a:ea typeface="宋体" panose="02010600030101010101" pitchFamily="2" charset="-122"/>
                        </a:rPr>
                        <a:t>校内专业（大类）代码</a:t>
                      </a:r>
                    </a:p>
                  </a:txBody>
                  <a:tcPr marL="5443" marR="5443" marT="5443" marB="0" anchor="ctr">
                    <a:lnL w="12700" cap="flat" cmpd="sng" algn="ctr">
                      <a:solidFill>
                        <a:srgbClr val="080000"/>
                      </a:solidFill>
                      <a:prstDash val="solid"/>
                      <a:round/>
                      <a:headEnd type="none" w="med" len="med"/>
                      <a:tailEnd type="none" w="med" len="med"/>
                    </a:lnL>
                    <a:lnR w="9525" cap="flat" cmpd="sng">
                      <a:solidFill>
                        <a:srgbClr val="000000"/>
                      </a:solidFill>
                      <a:prstDash val="soli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solidFill>
                      <a:srgbClr val="FFD966"/>
                    </a:solidFill>
                  </a:tcPr>
                </a:tc>
                <a:extLst>
                  <a:ext uri="{0D108BD9-81ED-4DB2-BD59-A6C34878D82A}">
                    <a16:rowId xmlns:a16="http://schemas.microsoft.com/office/drawing/2014/main" val="10001"/>
                  </a:ext>
                </a:extLst>
              </a:tr>
              <a:tr h="187810">
                <a:tc>
                  <a:txBody>
                    <a:bodyPr/>
                    <a:lstStyle/>
                    <a:p>
                      <a:pPr algn="ctr" fontAlgn="ctr">
                        <a:buNone/>
                      </a:pPr>
                      <a:r>
                        <a:rPr lang="en-US" altLang="zh-CN" sz="1200" b="0" i="0" u="none" strike="noStrike" dirty="0">
                          <a:solidFill>
                            <a:srgbClr val="000000"/>
                          </a:solidFill>
                          <a:effectLst/>
                          <a:latin typeface="Calibri" panose="020F0502020204030204" pitchFamily="34" charset="0"/>
                          <a:ea typeface="宋体" panose="02010600030101010101" pitchFamily="2" charset="-122"/>
                        </a:rPr>
                        <a:t>5-6.</a:t>
                      </a:r>
                      <a:r>
                        <a:rPr lang="zh-CN" altLang="en-US" sz="1200" b="0" i="0" u="none" strike="noStrike" dirty="0">
                          <a:solidFill>
                            <a:srgbClr val="000000"/>
                          </a:solidFill>
                          <a:effectLst/>
                          <a:latin typeface="Calibri" panose="020F0502020204030204" pitchFamily="34" charset="0"/>
                          <a:ea typeface="宋体" panose="02010600030101010101" pitchFamily="2" charset="-122"/>
                        </a:rPr>
                        <a:t>近一级各专业（大类）招生报到情况</a:t>
                      </a:r>
                    </a:p>
                  </a:txBody>
                  <a:tcPr marL="5443" marR="5443" marT="5443" marB="0" anchor="ctr">
                    <a:lnL w="12700" cap="flat" cmpd="sng">
                      <a:solidFill>
                        <a:srgbClr val="080000"/>
                      </a:solidFill>
                      <a:prstDash val="soli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solidFill>
                      <a:schemeClr val="accent6">
                        <a:lumMod val="60000"/>
                        <a:lumOff val="4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zh-CN" altLang="en-US" sz="1200" b="0" i="0" u="none" strike="noStrike" dirty="0">
                          <a:solidFill>
                            <a:srgbClr val="000000"/>
                          </a:solidFill>
                          <a:effectLst/>
                          <a:latin typeface="Calibri" panose="020F0502020204030204" pitchFamily="34" charset="0"/>
                          <a:ea typeface="宋体" panose="02010600030101010101" pitchFamily="2" charset="-122"/>
                        </a:rPr>
                        <a:t>校内专业（大类）代码</a:t>
                      </a:r>
                    </a:p>
                  </a:txBody>
                  <a:tcPr marL="5443" marR="5443" marT="5443" marB="0" anchor="ctr">
                    <a:lnL w="12700" cap="flat" cmpd="sng" algn="ctr">
                      <a:solidFill>
                        <a:srgbClr val="080000"/>
                      </a:solidFill>
                      <a:prstDash val="solid"/>
                      <a:round/>
                      <a:headEnd type="none" w="med" len="med"/>
                      <a:tailEnd type="none" w="med" len="med"/>
                    </a:lnL>
                    <a:lnR w="9525" cap="flat" cmpd="sng">
                      <a:solidFill>
                        <a:srgbClr val="000000"/>
                      </a:solidFill>
                      <a:prstDash val="soli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solidFill>
                      <a:srgbClr val="FFD966"/>
                    </a:solidFill>
                  </a:tcPr>
                </a:tc>
                <a:extLst>
                  <a:ext uri="{0D108BD9-81ED-4DB2-BD59-A6C34878D82A}">
                    <a16:rowId xmlns:a16="http://schemas.microsoft.com/office/drawing/2014/main" val="10002"/>
                  </a:ext>
                </a:extLst>
              </a:tr>
              <a:tr h="187810">
                <a:tc>
                  <a:txBody>
                    <a:bodyPr/>
                    <a:lstStyle/>
                    <a:p>
                      <a:pPr algn="ctr" fontAlgn="ctr">
                        <a:buNone/>
                      </a:pPr>
                      <a:r>
                        <a:rPr lang="en-US" altLang="zh-CN" sz="1200" b="0" i="0" u="none" strike="noStrike" dirty="0">
                          <a:solidFill>
                            <a:srgbClr val="000000"/>
                          </a:solidFill>
                          <a:effectLst/>
                          <a:latin typeface="Calibri" panose="020F0502020204030204" pitchFamily="34" charset="0"/>
                          <a:ea typeface="宋体" panose="02010600030101010101" pitchFamily="2" charset="-122"/>
                        </a:rPr>
                        <a:t>5-7.</a:t>
                      </a:r>
                      <a:r>
                        <a:rPr lang="zh-CN" altLang="en-US" sz="1200" b="0" i="0" u="none" strike="noStrike" dirty="0">
                          <a:solidFill>
                            <a:srgbClr val="000000"/>
                          </a:solidFill>
                          <a:effectLst/>
                          <a:latin typeface="Calibri" panose="020F0502020204030204" pitchFamily="34" charset="0"/>
                          <a:ea typeface="宋体" panose="02010600030101010101" pitchFamily="2" charset="-122"/>
                        </a:rPr>
                        <a:t>本科生辅修、双学位情况</a:t>
                      </a:r>
                    </a:p>
                  </a:txBody>
                  <a:tcPr marL="5443" marR="5443" marT="5443" marB="0" anchor="ctr">
                    <a:lnL w="12700" cap="flat" cmpd="sng">
                      <a:solidFill>
                        <a:srgbClr val="080000"/>
                      </a:solidFill>
                      <a:prstDash val="soli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solidFill>
                      <a:schemeClr val="accent6">
                        <a:lumMod val="60000"/>
                        <a:lumOff val="40000"/>
                      </a:schemeClr>
                    </a:solidFill>
                  </a:tcPr>
                </a:tc>
                <a:tc>
                  <a:txBody>
                    <a:bodyPr/>
                    <a:lstStyle/>
                    <a:p>
                      <a:pPr algn="ctr" fontAlgn="ctr">
                        <a:buNone/>
                      </a:pPr>
                      <a:r>
                        <a:rPr lang="zh-CN" altLang="en-US" sz="1200" b="0" i="0" u="none" strike="noStrike" dirty="0">
                          <a:solidFill>
                            <a:srgbClr val="000000"/>
                          </a:solidFill>
                          <a:effectLst/>
                          <a:latin typeface="Calibri" panose="020F0502020204030204" pitchFamily="34" charset="0"/>
                          <a:ea typeface="宋体" panose="02010600030101010101" pitchFamily="2" charset="-122"/>
                        </a:rPr>
                        <a:t>辅修（双学位）校内专业代码</a:t>
                      </a:r>
                    </a:p>
                  </a:txBody>
                  <a:tcPr marL="5443" marR="5443" marT="5443" marB="0" anchor="ctr">
                    <a:lnL w="12700" cap="flat" cmpd="sng" algn="ctr">
                      <a:solidFill>
                        <a:srgbClr val="080000"/>
                      </a:solidFill>
                      <a:prstDash val="solid"/>
                      <a:round/>
                      <a:headEnd type="none" w="med" len="med"/>
                      <a:tailEnd type="none" w="med" len="med"/>
                    </a:lnL>
                    <a:lnR w="9525" cap="flat" cmpd="sng">
                      <a:solidFill>
                        <a:srgbClr val="000000"/>
                      </a:solidFill>
                      <a:prstDash val="soli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solidFill>
                      <a:srgbClr val="FFD966"/>
                    </a:solidFill>
                  </a:tcPr>
                </a:tc>
                <a:extLst>
                  <a:ext uri="{0D108BD9-81ED-4DB2-BD59-A6C34878D82A}">
                    <a16:rowId xmlns:a16="http://schemas.microsoft.com/office/drawing/2014/main" val="10003"/>
                  </a:ext>
                </a:extLst>
              </a:tr>
              <a:tr h="187810">
                <a:tc>
                  <a:txBody>
                    <a:bodyPr/>
                    <a:lstStyle/>
                    <a:p>
                      <a:pPr algn="ctr" fontAlgn="ctr">
                        <a:buNone/>
                      </a:pPr>
                      <a:r>
                        <a:rPr lang="en-US" altLang="zh-CN" sz="1200" b="0" i="0" u="none" strike="noStrike" dirty="0">
                          <a:solidFill>
                            <a:srgbClr val="000000"/>
                          </a:solidFill>
                          <a:effectLst/>
                          <a:latin typeface="Calibri" panose="020F0502020204030204" pitchFamily="34" charset="0"/>
                          <a:ea typeface="宋体" panose="02010600030101010101" pitchFamily="2" charset="-122"/>
                        </a:rPr>
                        <a:t>6-5.</a:t>
                      </a:r>
                      <a:r>
                        <a:rPr lang="zh-CN" altLang="en-US" sz="1200" b="0" i="0" u="none" strike="noStrike" dirty="0">
                          <a:solidFill>
                            <a:srgbClr val="000000"/>
                          </a:solidFill>
                          <a:effectLst/>
                          <a:latin typeface="Calibri" panose="020F0502020204030204" pitchFamily="34" charset="0"/>
                          <a:ea typeface="宋体" panose="02010600030101010101" pitchFamily="2" charset="-122"/>
                        </a:rPr>
                        <a:t>专业大类情况表</a:t>
                      </a:r>
                    </a:p>
                  </a:txBody>
                  <a:tcPr marL="5443" marR="5443" marT="5443" marB="0" anchor="ctr">
                    <a:lnL w="12700" cap="flat" cmpd="sng">
                      <a:solidFill>
                        <a:srgbClr val="080000"/>
                      </a:solidFill>
                      <a:prstDash val="soli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solidFill>
                      <a:schemeClr val="accent6">
                        <a:lumMod val="60000"/>
                        <a:lumOff val="40000"/>
                      </a:schemeClr>
                    </a:solidFill>
                  </a:tcPr>
                </a:tc>
                <a:tc>
                  <a:txBody>
                    <a:bodyPr/>
                    <a:lstStyle/>
                    <a:p>
                      <a:pPr algn="ctr" fontAlgn="ctr">
                        <a:buNone/>
                      </a:pPr>
                      <a:r>
                        <a:rPr lang="zh-CN" altLang="en-US" sz="1200" b="0" i="0" u="none" strike="noStrike" dirty="0">
                          <a:solidFill>
                            <a:srgbClr val="000000"/>
                          </a:solidFill>
                          <a:effectLst/>
                          <a:latin typeface="Calibri" panose="020F0502020204030204" pitchFamily="34" charset="0"/>
                          <a:ea typeface="宋体" panose="02010600030101010101" pitchFamily="2" charset="-122"/>
                        </a:rPr>
                        <a:t>包含校内专业代码</a:t>
                      </a:r>
                    </a:p>
                  </a:txBody>
                  <a:tcPr marL="5443" marR="5443" marT="5443" marB="0" anchor="ctr">
                    <a:lnL w="12700" cap="flat" cmpd="sng" algn="ctr">
                      <a:solidFill>
                        <a:srgbClr val="080000"/>
                      </a:solidFill>
                      <a:prstDash val="solid"/>
                      <a:round/>
                      <a:headEnd type="none" w="med" len="med"/>
                      <a:tailEnd type="none" w="med" len="med"/>
                    </a:lnL>
                    <a:lnR w="9525" cap="flat" cmpd="sng">
                      <a:solidFill>
                        <a:srgbClr val="000000"/>
                      </a:solidFill>
                      <a:prstDash val="soli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solidFill>
                      <a:srgbClr val="FFD966"/>
                    </a:solidFill>
                  </a:tcPr>
                </a:tc>
                <a:extLst>
                  <a:ext uri="{0D108BD9-81ED-4DB2-BD59-A6C34878D82A}">
                    <a16:rowId xmlns:a16="http://schemas.microsoft.com/office/drawing/2014/main" val="10004"/>
                  </a:ext>
                </a:extLst>
              </a:tr>
              <a:tr h="187810">
                <a:tc>
                  <a:txBody>
                    <a:bodyPr/>
                    <a:lstStyle/>
                    <a:p>
                      <a:pPr algn="ctr" fontAlgn="ctr">
                        <a:buNone/>
                      </a:pPr>
                      <a:r>
                        <a:rPr lang="en-US" altLang="zh-CN" sz="1200" b="0" i="0" u="none" strike="noStrike" dirty="0">
                          <a:solidFill>
                            <a:srgbClr val="000000"/>
                          </a:solidFill>
                          <a:effectLst/>
                          <a:latin typeface="Calibri" panose="020F0502020204030204" pitchFamily="34" charset="0"/>
                          <a:ea typeface="宋体" panose="02010600030101010101" pitchFamily="2" charset="-122"/>
                        </a:rPr>
                        <a:t>6-6.</a:t>
                      </a:r>
                      <a:r>
                        <a:rPr lang="zh-CN" altLang="en-US" sz="1200" b="0" i="0" u="none" strike="noStrike" dirty="0">
                          <a:solidFill>
                            <a:srgbClr val="000000"/>
                          </a:solidFill>
                          <a:effectLst/>
                          <a:latin typeface="Calibri" panose="020F0502020204030204" pitchFamily="34" charset="0"/>
                          <a:ea typeface="宋体" panose="02010600030101010101" pitchFamily="2" charset="-122"/>
                        </a:rPr>
                        <a:t>专业培养计划表</a:t>
                      </a:r>
                    </a:p>
                  </a:txBody>
                  <a:tcPr marL="5443" marR="5443" marT="5443" marB="0" anchor="ctr">
                    <a:lnL w="12700" cap="flat" cmpd="sng">
                      <a:solidFill>
                        <a:srgbClr val="080000"/>
                      </a:solidFill>
                      <a:prstDash val="soli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solidFill>
                      <a:schemeClr val="accent6">
                        <a:lumMod val="60000"/>
                        <a:lumOff val="40000"/>
                      </a:schemeClr>
                    </a:solidFill>
                  </a:tcPr>
                </a:tc>
                <a:tc>
                  <a:txBody>
                    <a:bodyPr/>
                    <a:lstStyle/>
                    <a:p>
                      <a:pPr algn="ctr" fontAlgn="ctr">
                        <a:buNone/>
                      </a:pPr>
                      <a:r>
                        <a:rPr lang="zh-CN" altLang="en-US" sz="1200" b="0" i="0" u="none" strike="noStrike" dirty="0">
                          <a:solidFill>
                            <a:srgbClr val="000000"/>
                          </a:solidFill>
                          <a:effectLst/>
                          <a:latin typeface="Calibri" panose="020F0502020204030204" pitchFamily="34" charset="0"/>
                          <a:ea typeface="宋体" panose="02010600030101010101" pitchFamily="2" charset="-122"/>
                        </a:rPr>
                        <a:t>校内专业代码</a:t>
                      </a:r>
                    </a:p>
                  </a:txBody>
                  <a:tcPr marL="5443" marR="5443" marT="5443" marB="0" anchor="ctr">
                    <a:lnL w="12700" cap="flat" cmpd="sng" algn="ctr">
                      <a:solidFill>
                        <a:srgbClr val="080000"/>
                      </a:solidFill>
                      <a:prstDash val="solid"/>
                      <a:round/>
                      <a:headEnd type="none" w="med" len="med"/>
                      <a:tailEnd type="none" w="med" len="med"/>
                    </a:lnL>
                    <a:lnR w="9525" cap="flat" cmpd="sng">
                      <a:solidFill>
                        <a:srgbClr val="000000"/>
                      </a:solidFill>
                      <a:prstDash val="soli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solidFill>
                      <a:srgbClr val="FFD966"/>
                    </a:solidFill>
                  </a:tcPr>
                </a:tc>
                <a:extLst>
                  <a:ext uri="{0D108BD9-81ED-4DB2-BD59-A6C34878D82A}">
                    <a16:rowId xmlns:a16="http://schemas.microsoft.com/office/drawing/2014/main" val="10005"/>
                  </a:ext>
                </a:extLst>
              </a:tr>
              <a:tr h="187810">
                <a:tc>
                  <a:txBody>
                    <a:bodyPr/>
                    <a:lstStyle/>
                    <a:p>
                      <a:pPr algn="ctr" fontAlgn="ctr">
                        <a:buNone/>
                      </a:pPr>
                      <a:r>
                        <a:rPr lang="en-US" altLang="zh-CN" sz="1200" b="0" i="0" u="none" strike="noStrike" dirty="0">
                          <a:solidFill>
                            <a:srgbClr val="000000"/>
                          </a:solidFill>
                          <a:effectLst/>
                          <a:latin typeface="Calibri" panose="020F0502020204030204" pitchFamily="34" charset="0"/>
                          <a:ea typeface="宋体" panose="02010600030101010101" pitchFamily="2" charset="-122"/>
                        </a:rPr>
                        <a:t>6-7.</a:t>
                      </a:r>
                      <a:r>
                        <a:rPr lang="zh-CN" altLang="en-US" sz="1200" b="0" i="0" u="none" strike="noStrike" dirty="0">
                          <a:solidFill>
                            <a:srgbClr val="000000"/>
                          </a:solidFill>
                          <a:effectLst/>
                          <a:latin typeface="Calibri" panose="020F0502020204030204" pitchFamily="34" charset="0"/>
                          <a:ea typeface="宋体" panose="02010600030101010101" pitchFamily="2" charset="-122"/>
                        </a:rPr>
                        <a:t>优势（一流）专业情况</a:t>
                      </a:r>
                    </a:p>
                  </a:txBody>
                  <a:tcPr marL="5443" marR="5443" marT="5443" marB="0" anchor="ctr">
                    <a:lnL w="12700" cap="flat" cmpd="sng">
                      <a:solidFill>
                        <a:srgbClr val="080000"/>
                      </a:solidFill>
                      <a:prstDash val="soli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solidFill>
                      <a:schemeClr val="accent6">
                        <a:lumMod val="60000"/>
                        <a:lumOff val="40000"/>
                      </a:schemeClr>
                    </a:solidFill>
                  </a:tcPr>
                </a:tc>
                <a:tc>
                  <a:txBody>
                    <a:bodyPr/>
                    <a:lstStyle/>
                    <a:p>
                      <a:pPr algn="ctr" fontAlgn="ctr">
                        <a:buNone/>
                      </a:pPr>
                      <a:r>
                        <a:rPr lang="zh-CN" altLang="en-US" sz="1200" b="0" i="0" u="none" strike="noStrike" dirty="0">
                          <a:solidFill>
                            <a:srgbClr val="000000"/>
                          </a:solidFill>
                          <a:effectLst/>
                          <a:latin typeface="Calibri" panose="020F0502020204030204" pitchFamily="34" charset="0"/>
                          <a:ea typeface="宋体" panose="02010600030101010101" pitchFamily="2" charset="-122"/>
                        </a:rPr>
                        <a:t>校内专业（大类）代码</a:t>
                      </a:r>
                    </a:p>
                  </a:txBody>
                  <a:tcPr marL="5443" marR="5443" marT="5443" marB="0" anchor="ctr">
                    <a:lnL w="12700" cap="flat" cmpd="sng" algn="ctr">
                      <a:solidFill>
                        <a:srgbClr val="080000"/>
                      </a:solidFill>
                      <a:prstDash val="solid"/>
                      <a:round/>
                      <a:headEnd type="none" w="med" len="med"/>
                      <a:tailEnd type="none" w="med" len="med"/>
                    </a:lnL>
                    <a:lnR w="9525" cap="flat" cmpd="sng">
                      <a:solidFill>
                        <a:srgbClr val="000000"/>
                      </a:solidFill>
                      <a:prstDash val="soli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solidFill>
                      <a:srgbClr val="FFD966"/>
                    </a:solidFill>
                  </a:tcPr>
                </a:tc>
                <a:extLst>
                  <a:ext uri="{0D108BD9-81ED-4DB2-BD59-A6C34878D82A}">
                    <a16:rowId xmlns:a16="http://schemas.microsoft.com/office/drawing/2014/main" val="10006"/>
                  </a:ext>
                </a:extLst>
              </a:tr>
              <a:tr h="370948">
                <a:tc>
                  <a:txBody>
                    <a:bodyPr/>
                    <a:lstStyle/>
                    <a:p>
                      <a:pPr algn="ctr" fontAlgn="ctr">
                        <a:buNone/>
                      </a:pPr>
                      <a:r>
                        <a:rPr lang="en-US" altLang="zh-CN" sz="1200" b="0" i="0" u="none" strike="noStrike" dirty="0">
                          <a:solidFill>
                            <a:srgbClr val="000000"/>
                          </a:solidFill>
                          <a:effectLst/>
                          <a:latin typeface="Calibri" panose="020F0502020204030204" pitchFamily="34" charset="0"/>
                          <a:ea typeface="宋体" panose="02010600030101010101" pitchFamily="2" charset="-122"/>
                        </a:rPr>
                        <a:t>7-1.</a:t>
                      </a:r>
                      <a:r>
                        <a:rPr lang="zh-CN" altLang="en-US" sz="1200" b="0" i="0" u="none" strike="noStrike" dirty="0">
                          <a:solidFill>
                            <a:srgbClr val="000000"/>
                          </a:solidFill>
                          <a:effectLst/>
                          <a:latin typeface="Calibri" panose="020F0502020204030204" pitchFamily="34" charset="0"/>
                          <a:ea typeface="宋体" panose="02010600030101010101" pitchFamily="2" charset="-122"/>
                        </a:rPr>
                        <a:t>本科生转专业情况</a:t>
                      </a:r>
                    </a:p>
                  </a:txBody>
                  <a:tcPr marL="5443" marR="5443" marT="5443" marB="0" anchor="ctr">
                    <a:lnL w="12700" cap="flat" cmpd="sng">
                      <a:solidFill>
                        <a:srgbClr val="080000"/>
                      </a:solidFill>
                      <a:prstDash val="soli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solidFill>
                      <a:schemeClr val="accent6">
                        <a:lumMod val="60000"/>
                        <a:lumOff val="40000"/>
                      </a:schemeClr>
                    </a:solidFill>
                  </a:tcPr>
                </a:tc>
                <a:tc>
                  <a:txBody>
                    <a:bodyPr/>
                    <a:lstStyle/>
                    <a:p>
                      <a:pPr algn="ctr" fontAlgn="ctr">
                        <a:buNone/>
                      </a:pPr>
                      <a:r>
                        <a:rPr lang="zh-CN" altLang="en-US" sz="1200" b="0" i="0" u="none" strike="noStrike" dirty="0">
                          <a:solidFill>
                            <a:srgbClr val="000000"/>
                          </a:solidFill>
                          <a:effectLst/>
                          <a:latin typeface="Calibri" panose="020F0502020204030204" pitchFamily="34" charset="0"/>
                          <a:ea typeface="宋体" panose="02010600030101010101" pitchFamily="2" charset="-122"/>
                        </a:rPr>
                        <a:t>转出校内专业（大类）代码</a:t>
                      </a:r>
                      <a:endParaRPr lang="en-US" altLang="zh-CN" sz="1200" b="0" i="0" u="none" strike="noStrike" dirty="0">
                        <a:solidFill>
                          <a:srgbClr val="000000"/>
                        </a:solidFill>
                        <a:effectLst/>
                        <a:latin typeface="Calibri" panose="020F0502020204030204" pitchFamily="34" charset="0"/>
                        <a:ea typeface="宋体" panose="02010600030101010101" pitchFamily="2" charset="-122"/>
                      </a:endParaRPr>
                    </a:p>
                    <a:p>
                      <a:pPr algn="ctr" fontAlgn="ctr">
                        <a:buNone/>
                      </a:pPr>
                      <a:r>
                        <a:rPr lang="zh-CN" altLang="en-US" sz="1200" b="0" i="0" u="none" strike="noStrike" dirty="0">
                          <a:solidFill>
                            <a:srgbClr val="000000"/>
                          </a:solidFill>
                          <a:effectLst/>
                          <a:latin typeface="Calibri" panose="020F0502020204030204" pitchFamily="34" charset="0"/>
                          <a:ea typeface="宋体" panose="02010600030101010101" pitchFamily="2" charset="-122"/>
                        </a:rPr>
                        <a:t>转入校内专业（大类）代码</a:t>
                      </a:r>
                    </a:p>
                  </a:txBody>
                  <a:tcPr marL="5443" marR="5443" marT="5443" marB="0" anchor="ctr">
                    <a:lnL w="12700" cap="flat" cmpd="sng" algn="ctr">
                      <a:solidFill>
                        <a:srgbClr val="080000"/>
                      </a:solidFill>
                      <a:prstDash val="solid"/>
                      <a:round/>
                      <a:headEnd type="none" w="med" len="med"/>
                      <a:tailEnd type="none" w="med" len="med"/>
                    </a:lnL>
                    <a:lnR w="9525" cap="flat" cmpd="sng">
                      <a:solidFill>
                        <a:srgbClr val="000000"/>
                      </a:solidFill>
                      <a:prstDash val="soli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solidFill>
                      <a:srgbClr val="FFD966"/>
                    </a:solidFill>
                  </a:tcPr>
                </a:tc>
                <a:extLst>
                  <a:ext uri="{0D108BD9-81ED-4DB2-BD59-A6C34878D82A}">
                    <a16:rowId xmlns:a16="http://schemas.microsoft.com/office/drawing/2014/main" val="10007"/>
                  </a:ext>
                </a:extLst>
              </a:tr>
              <a:tr h="187810">
                <a:tc>
                  <a:txBody>
                    <a:bodyPr/>
                    <a:lstStyle/>
                    <a:p>
                      <a:pPr algn="ctr" fontAlgn="ctr">
                        <a:buNone/>
                      </a:pPr>
                      <a:r>
                        <a:rPr lang="en-US" altLang="zh-CN" sz="1200" b="0" i="0" u="none" strike="noStrike" dirty="0">
                          <a:solidFill>
                            <a:srgbClr val="000000"/>
                          </a:solidFill>
                          <a:effectLst/>
                          <a:latin typeface="Calibri" panose="020F0502020204030204" pitchFamily="34" charset="0"/>
                          <a:ea typeface="宋体" panose="02010600030101010101" pitchFamily="2" charset="-122"/>
                        </a:rPr>
                        <a:t>7-3.</a:t>
                      </a:r>
                      <a:r>
                        <a:rPr lang="zh-CN" altLang="en-US" sz="1200" b="0" i="0" u="none" strike="noStrike" dirty="0">
                          <a:solidFill>
                            <a:srgbClr val="000000"/>
                          </a:solidFill>
                          <a:effectLst/>
                          <a:latin typeface="Calibri" panose="020F0502020204030204" pitchFamily="34" charset="0"/>
                          <a:ea typeface="宋体" panose="02010600030101010101" pitchFamily="2" charset="-122"/>
                        </a:rPr>
                        <a:t>教学计划</a:t>
                      </a:r>
                    </a:p>
                  </a:txBody>
                  <a:tcPr marL="5443" marR="5443" marT="5443" marB="0" anchor="ctr">
                    <a:lnL w="12700" cap="flat" cmpd="sng">
                      <a:solidFill>
                        <a:srgbClr val="080000"/>
                      </a:solidFill>
                      <a:prstDash val="soli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solidFill>
                      <a:schemeClr val="accent6">
                        <a:lumMod val="60000"/>
                        <a:lumOff val="4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zh-CN" altLang="en-US" sz="1200" b="0" i="0" u="none" strike="noStrike" dirty="0">
                          <a:solidFill>
                            <a:srgbClr val="000000"/>
                          </a:solidFill>
                          <a:effectLst/>
                          <a:latin typeface="Calibri" panose="020F0502020204030204" pitchFamily="34" charset="0"/>
                          <a:ea typeface="宋体" panose="02010600030101010101" pitchFamily="2" charset="-122"/>
                        </a:rPr>
                        <a:t>校内专业代码</a:t>
                      </a:r>
                    </a:p>
                  </a:txBody>
                  <a:tcPr marL="5443" marR="5443" marT="5443" marB="0" anchor="ctr">
                    <a:lnL w="12700" cap="flat" cmpd="sng" algn="ctr">
                      <a:solidFill>
                        <a:srgbClr val="080000"/>
                      </a:solidFill>
                      <a:prstDash val="solid"/>
                      <a:round/>
                      <a:headEnd type="none" w="med" len="med"/>
                      <a:tailEnd type="none" w="med" len="med"/>
                    </a:lnL>
                    <a:lnR w="9525" cap="flat" cmpd="sng">
                      <a:solidFill>
                        <a:srgbClr val="000000"/>
                      </a:solidFill>
                      <a:prstDash val="soli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solidFill>
                      <a:srgbClr val="FFD966"/>
                    </a:solidFill>
                  </a:tcPr>
                </a:tc>
                <a:extLst>
                  <a:ext uri="{0D108BD9-81ED-4DB2-BD59-A6C34878D82A}">
                    <a16:rowId xmlns:a16="http://schemas.microsoft.com/office/drawing/2014/main" val="10008"/>
                  </a:ext>
                </a:extLst>
              </a:tr>
              <a:tr h="187810">
                <a:tc>
                  <a:txBody>
                    <a:bodyPr/>
                    <a:lstStyle/>
                    <a:p>
                      <a:pPr algn="ctr" fontAlgn="ctr">
                        <a:buNone/>
                      </a:pPr>
                      <a:r>
                        <a:rPr lang="en-US" altLang="zh-CN" sz="1200" b="0" i="0" u="none" strike="noStrike" dirty="0">
                          <a:solidFill>
                            <a:srgbClr val="000000"/>
                          </a:solidFill>
                          <a:effectLst/>
                          <a:latin typeface="Calibri" panose="020F0502020204030204" pitchFamily="34" charset="0"/>
                          <a:ea typeface="宋体" panose="02010600030101010101" pitchFamily="2" charset="-122"/>
                        </a:rPr>
                        <a:t>7-5.</a:t>
                      </a:r>
                      <a:r>
                        <a:rPr lang="zh-CN" altLang="en-US" sz="1200" b="0" i="0" u="none" strike="noStrike" dirty="0">
                          <a:solidFill>
                            <a:srgbClr val="000000"/>
                          </a:solidFill>
                          <a:effectLst/>
                          <a:latin typeface="Calibri" panose="020F0502020204030204" pitchFamily="34" charset="0"/>
                          <a:ea typeface="宋体" panose="02010600030101010101" pitchFamily="2" charset="-122"/>
                        </a:rPr>
                        <a:t>专业课教学实施情况</a:t>
                      </a:r>
                    </a:p>
                  </a:txBody>
                  <a:tcPr marL="5443" marR="5443" marT="5443" marB="0" anchor="ctr">
                    <a:lnL w="12700" cap="flat" cmpd="sng">
                      <a:solidFill>
                        <a:srgbClr val="080000"/>
                      </a:solidFill>
                      <a:prstDash val="soli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solidFill>
                      <a:schemeClr val="accent6">
                        <a:lumMod val="60000"/>
                        <a:lumOff val="4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zh-CN" altLang="en-US" sz="1200" b="0" i="0" u="none" strike="noStrike" dirty="0">
                          <a:solidFill>
                            <a:srgbClr val="000000"/>
                          </a:solidFill>
                          <a:effectLst/>
                          <a:latin typeface="Calibri" panose="020F0502020204030204" pitchFamily="34" charset="0"/>
                          <a:ea typeface="宋体" panose="02010600030101010101" pitchFamily="2" charset="-122"/>
                        </a:rPr>
                        <a:t>校内专业（大类）代码</a:t>
                      </a:r>
                    </a:p>
                  </a:txBody>
                  <a:tcPr marL="5443" marR="5443" marT="5443" marB="0" anchor="ctr">
                    <a:lnL w="12700" cap="flat" cmpd="sng" algn="ctr">
                      <a:solidFill>
                        <a:srgbClr val="080000"/>
                      </a:solidFill>
                      <a:prstDash val="solid"/>
                      <a:round/>
                      <a:headEnd type="none" w="med" len="med"/>
                      <a:tailEnd type="none" w="med" len="med"/>
                    </a:lnL>
                    <a:lnR w="9525" cap="flat" cmpd="sng">
                      <a:solidFill>
                        <a:srgbClr val="000000"/>
                      </a:solidFill>
                      <a:prstDash val="soli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solidFill>
                      <a:srgbClr val="FFD966"/>
                    </a:solidFill>
                  </a:tcPr>
                </a:tc>
                <a:extLst>
                  <a:ext uri="{0D108BD9-81ED-4DB2-BD59-A6C34878D82A}">
                    <a16:rowId xmlns:a16="http://schemas.microsoft.com/office/drawing/2014/main" val="10009"/>
                  </a:ext>
                </a:extLst>
              </a:tr>
              <a:tr h="187810">
                <a:tc>
                  <a:txBody>
                    <a:bodyPr/>
                    <a:lstStyle/>
                    <a:p>
                      <a:pPr algn="ctr" fontAlgn="ctr">
                        <a:buNone/>
                      </a:pPr>
                      <a:r>
                        <a:rPr lang="en-US" altLang="zh-CN" sz="1200" b="0" i="0" u="none" strike="noStrike" dirty="0">
                          <a:solidFill>
                            <a:srgbClr val="000000"/>
                          </a:solidFill>
                          <a:effectLst/>
                          <a:latin typeface="Calibri" panose="020F0502020204030204" pitchFamily="34" charset="0"/>
                          <a:ea typeface="宋体" panose="02010600030101010101" pitchFamily="2" charset="-122"/>
                        </a:rPr>
                        <a:t>7-6.</a:t>
                      </a:r>
                      <a:r>
                        <a:rPr lang="zh-CN" altLang="en-US" sz="1200" b="0" i="0" u="none" strike="noStrike" dirty="0">
                          <a:solidFill>
                            <a:srgbClr val="000000"/>
                          </a:solidFill>
                          <a:effectLst/>
                          <a:latin typeface="Calibri" panose="020F0502020204030204" pitchFamily="34" charset="0"/>
                          <a:ea typeface="宋体" panose="02010600030101010101" pitchFamily="2" charset="-122"/>
                        </a:rPr>
                        <a:t>分专业（大类）专业实验课情况</a:t>
                      </a:r>
                    </a:p>
                  </a:txBody>
                  <a:tcPr marL="5443" marR="5443" marT="5443" marB="0" anchor="ctr">
                    <a:lnL w="12700" cap="flat" cmpd="sng">
                      <a:solidFill>
                        <a:srgbClr val="080000"/>
                      </a:solidFill>
                      <a:prstDash val="soli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solidFill>
                      <a:schemeClr val="accent6">
                        <a:lumMod val="60000"/>
                        <a:lumOff val="4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zh-CN" altLang="en-US" sz="1200" b="0" i="0" u="none" strike="noStrike" dirty="0">
                          <a:solidFill>
                            <a:srgbClr val="000000"/>
                          </a:solidFill>
                          <a:effectLst/>
                          <a:latin typeface="Calibri" panose="020F0502020204030204" pitchFamily="34" charset="0"/>
                          <a:ea typeface="宋体" panose="02010600030101010101" pitchFamily="2" charset="-122"/>
                        </a:rPr>
                        <a:t>校内专业（大类）代码</a:t>
                      </a:r>
                    </a:p>
                  </a:txBody>
                  <a:tcPr marL="5443" marR="5443" marT="5443" marB="0" anchor="ctr">
                    <a:lnL w="12700" cap="flat" cmpd="sng" algn="ctr">
                      <a:solidFill>
                        <a:srgbClr val="080000"/>
                      </a:solidFill>
                      <a:prstDash val="solid"/>
                      <a:round/>
                      <a:headEnd type="none" w="med" len="med"/>
                      <a:tailEnd type="none" w="med" len="med"/>
                    </a:lnL>
                    <a:lnR w="9525" cap="flat" cmpd="sng">
                      <a:solidFill>
                        <a:srgbClr val="000000"/>
                      </a:solidFill>
                      <a:prstDash val="soli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solidFill>
                      <a:srgbClr val="FFD966"/>
                    </a:solidFill>
                  </a:tcPr>
                </a:tc>
                <a:extLst>
                  <a:ext uri="{0D108BD9-81ED-4DB2-BD59-A6C34878D82A}">
                    <a16:rowId xmlns:a16="http://schemas.microsoft.com/office/drawing/2014/main" val="10010"/>
                  </a:ext>
                </a:extLst>
              </a:tr>
              <a:tr h="187810">
                <a:tc>
                  <a:txBody>
                    <a:bodyPr/>
                    <a:lstStyle/>
                    <a:p>
                      <a:pPr algn="ctr" fontAlgn="ctr">
                        <a:buNone/>
                      </a:pPr>
                      <a:r>
                        <a:rPr lang="en-US" altLang="zh-CN" sz="1200" b="0" i="0" u="none" strike="noStrike" dirty="0">
                          <a:solidFill>
                            <a:srgbClr val="000000"/>
                          </a:solidFill>
                          <a:effectLst/>
                          <a:latin typeface="Calibri" panose="020F0502020204030204" pitchFamily="34" charset="0"/>
                          <a:ea typeface="宋体" panose="02010600030101010101" pitchFamily="2" charset="-122"/>
                        </a:rPr>
                        <a:t>8-11.</a:t>
                      </a:r>
                      <a:r>
                        <a:rPr lang="zh-CN" altLang="en-US" sz="1200" b="0" i="0" u="none" strike="noStrike" dirty="0">
                          <a:solidFill>
                            <a:srgbClr val="000000"/>
                          </a:solidFill>
                          <a:effectLst/>
                          <a:latin typeface="Calibri" panose="020F0502020204030204" pitchFamily="34" charset="0"/>
                          <a:ea typeface="宋体" panose="02010600030101010101" pitchFamily="2" charset="-122"/>
                        </a:rPr>
                        <a:t>本科生交流情况</a:t>
                      </a:r>
                    </a:p>
                  </a:txBody>
                  <a:tcPr marL="5443" marR="5443" marT="5443" marB="0" anchor="ctr">
                    <a:lnL w="12700" cap="flat" cmpd="sng">
                      <a:solidFill>
                        <a:srgbClr val="080000"/>
                      </a:solidFill>
                      <a:prstDash val="soli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6">
                        <a:lumMod val="60000"/>
                        <a:lumOff val="4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zh-CN" altLang="en-US" sz="1200" b="0" i="0" u="none" strike="noStrike" dirty="0">
                          <a:solidFill>
                            <a:srgbClr val="000000"/>
                          </a:solidFill>
                          <a:effectLst/>
                          <a:latin typeface="Calibri" panose="020F0502020204030204" pitchFamily="34" charset="0"/>
                          <a:ea typeface="宋体" panose="02010600030101010101" pitchFamily="2" charset="-122"/>
                        </a:rPr>
                        <a:t>校内专业（大类）代码</a:t>
                      </a:r>
                    </a:p>
                  </a:txBody>
                  <a:tcPr marL="5443" marR="5443" marT="5443" marB="0" anchor="ctr">
                    <a:lnL w="12700" cap="flat" cmpd="sng" algn="ctr">
                      <a:solidFill>
                        <a:srgbClr val="080000"/>
                      </a:solidFill>
                      <a:prstDash val="solid"/>
                      <a:round/>
                      <a:headEnd type="none" w="med" len="med"/>
                      <a:tailEnd type="none" w="med" len="med"/>
                    </a:lnL>
                    <a:lnR w="9525" cap="flat" cmpd="sng">
                      <a:solidFill>
                        <a:srgbClr val="000000"/>
                      </a:solidFill>
                      <a:prstDash val="solid"/>
                      <a:headEnd type="none" w="med" len="med"/>
                      <a:tailEnd type="none" w="med" len="med"/>
                    </a:lnR>
                    <a:lnT w="12700" cap="flat" cmpd="sng" algn="ctr">
                      <a:solidFill>
                        <a:srgbClr val="080000"/>
                      </a:solidFill>
                      <a:prstDash val="solid"/>
                      <a:roun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D966"/>
                    </a:solidFill>
                  </a:tcPr>
                </a:tc>
                <a:extLst>
                  <a:ext uri="{0D108BD9-81ED-4DB2-BD59-A6C34878D82A}">
                    <a16:rowId xmlns:a16="http://schemas.microsoft.com/office/drawing/2014/main" val="10011"/>
                  </a:ext>
                </a:extLst>
              </a:tr>
            </a:tbl>
          </a:graphicData>
        </a:graphic>
      </p:graphicFrame>
      <p:graphicFrame>
        <p:nvGraphicFramePr>
          <p:cNvPr id="5" name="表格 4"/>
          <p:cNvGraphicFramePr>
            <a:graphicFrameLocks noGrp="1"/>
          </p:cNvGraphicFramePr>
          <p:nvPr/>
        </p:nvGraphicFramePr>
        <p:xfrm>
          <a:off x="5582829" y="3829593"/>
          <a:ext cx="2945039" cy="595449"/>
        </p:xfrm>
        <a:graphic>
          <a:graphicData uri="http://schemas.openxmlformats.org/drawingml/2006/table">
            <a:tbl>
              <a:tblPr firstRow="1" bandRow="1">
                <a:tableStyleId>{5940675A-B579-460E-94D1-54222C63F5DA}</a:tableStyleId>
              </a:tblPr>
              <a:tblGrid>
                <a:gridCol w="1804043">
                  <a:extLst>
                    <a:ext uri="{9D8B030D-6E8A-4147-A177-3AD203B41FA5}">
                      <a16:colId xmlns:a16="http://schemas.microsoft.com/office/drawing/2014/main" val="20000"/>
                    </a:ext>
                  </a:extLst>
                </a:gridCol>
                <a:gridCol w="1140996">
                  <a:extLst>
                    <a:ext uri="{9D8B030D-6E8A-4147-A177-3AD203B41FA5}">
                      <a16:colId xmlns:a16="http://schemas.microsoft.com/office/drawing/2014/main" val="20001"/>
                    </a:ext>
                  </a:extLst>
                </a:gridCol>
              </a:tblGrid>
              <a:tr h="187810">
                <a:tc>
                  <a:txBody>
                    <a:bodyPr/>
                    <a:lstStyle/>
                    <a:p>
                      <a:pPr algn="ctr" fontAlgn="ctr">
                        <a:buNone/>
                      </a:pPr>
                      <a:r>
                        <a:rPr lang="zh-CN" altLang="en-US" sz="1400" b="1" i="0" u="none" strike="noStrike" dirty="0">
                          <a:solidFill>
                            <a:srgbClr val="000000"/>
                          </a:solidFill>
                          <a:effectLst/>
                          <a:latin typeface="Calibri" panose="020F0502020204030204" pitchFamily="34" charset="0"/>
                          <a:ea typeface="宋体" panose="02010600030101010101" pitchFamily="2" charset="-122"/>
                        </a:rPr>
                        <a:t>表名</a:t>
                      </a:r>
                    </a:p>
                  </a:txBody>
                  <a:tcPr marL="5443" marR="5443" marT="5443" marB="0" anchor="ctr">
                    <a:lnL w="12700" cap="flat" cmpd="sng">
                      <a:solidFill>
                        <a:srgbClr val="080000"/>
                      </a:solidFill>
                      <a:prstDash val="soli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B4C7E7"/>
                    </a:solidFill>
                  </a:tcPr>
                </a:tc>
                <a:tc>
                  <a:txBody>
                    <a:bodyPr/>
                    <a:lstStyle/>
                    <a:p>
                      <a:pPr algn="ctr" fontAlgn="ctr">
                        <a:buNone/>
                      </a:pPr>
                      <a:r>
                        <a:rPr lang="zh-CN" altLang="en-US" sz="1400" b="1" i="0" u="none" strike="noStrike" dirty="0">
                          <a:solidFill>
                            <a:srgbClr val="000000"/>
                          </a:solidFill>
                          <a:effectLst/>
                          <a:latin typeface="Calibri" panose="020F0502020204030204" pitchFamily="34" charset="0"/>
                          <a:ea typeface="宋体" panose="02010600030101010101" pitchFamily="2" charset="-122"/>
                        </a:rPr>
                        <a:t>字段名</a:t>
                      </a:r>
                    </a:p>
                  </a:txBody>
                  <a:tcPr marL="5443" marR="5443" marT="5443" marB="0" anchor="ctr">
                    <a:lnL w="12700" cap="flat" cmpd="sng" algn="ctr">
                      <a:solidFill>
                        <a:srgbClr val="080000"/>
                      </a:solidFill>
                      <a:prstDash val="solid"/>
                      <a:round/>
                      <a:headEnd type="none" w="med" len="med"/>
                      <a:tailEnd type="none" w="med" len="med"/>
                    </a:lnL>
                    <a:lnR w="9525" cap="flat" cmpd="sng">
                      <a:solidFill>
                        <a:srgbClr val="000000"/>
                      </a:solidFill>
                      <a:prstDash val="soli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solidFill>
                      <a:srgbClr val="B4C7E7"/>
                    </a:solidFill>
                  </a:tcPr>
                </a:tc>
                <a:extLst>
                  <a:ext uri="{0D108BD9-81ED-4DB2-BD59-A6C34878D82A}">
                    <a16:rowId xmlns:a16="http://schemas.microsoft.com/office/drawing/2014/main" val="10000"/>
                  </a:ext>
                </a:extLst>
              </a:tr>
              <a:tr h="187810">
                <a:tc>
                  <a:txBody>
                    <a:bodyPr/>
                    <a:lstStyle/>
                    <a:p>
                      <a:pPr algn="ctr" fontAlgn="ctr">
                        <a:buNone/>
                      </a:pPr>
                      <a:r>
                        <a:rPr lang="en-US" altLang="zh-CN" sz="1200" b="0" i="0" u="none" strike="noStrike" dirty="0">
                          <a:solidFill>
                            <a:srgbClr val="000000"/>
                          </a:solidFill>
                          <a:effectLst/>
                          <a:latin typeface="Calibri" panose="020F0502020204030204" pitchFamily="34" charset="0"/>
                          <a:ea typeface="宋体" panose="02010600030101010101" pitchFamily="2" charset="-122"/>
                        </a:rPr>
                        <a:t>1-6.</a:t>
                      </a:r>
                      <a:r>
                        <a:rPr lang="zh-CN" altLang="en-US" sz="1200" b="0" i="0" u="none" strike="noStrike" dirty="0">
                          <a:solidFill>
                            <a:srgbClr val="000000"/>
                          </a:solidFill>
                          <a:effectLst/>
                          <a:latin typeface="Calibri" panose="020F0502020204030204" pitchFamily="34" charset="0"/>
                          <a:ea typeface="宋体" panose="02010600030101010101" pitchFamily="2" charset="-122"/>
                        </a:rPr>
                        <a:t>学校基层教学组织</a:t>
                      </a:r>
                    </a:p>
                  </a:txBody>
                  <a:tcPr marL="5443" marR="5443" marT="5443" marB="0" anchor="ctr">
                    <a:lnL w="12700" cap="flat" cmpd="sng">
                      <a:solidFill>
                        <a:srgbClr val="080000"/>
                      </a:solidFill>
                      <a:prstDash val="soli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solidFill>
                      <a:schemeClr val="accent6">
                        <a:lumMod val="60000"/>
                        <a:lumOff val="40000"/>
                      </a:schemeClr>
                    </a:solidFill>
                  </a:tcPr>
                </a:tc>
                <a:tc>
                  <a:txBody>
                    <a:bodyPr/>
                    <a:lstStyle/>
                    <a:p>
                      <a:pPr algn="ctr" fontAlgn="ctr">
                        <a:buNone/>
                      </a:pPr>
                      <a:r>
                        <a:rPr lang="zh-CN" altLang="en-US" sz="1200" b="0" i="0" u="none" strike="noStrike" kern="1200" dirty="0">
                          <a:solidFill>
                            <a:srgbClr val="000000"/>
                          </a:solidFill>
                          <a:effectLst/>
                          <a:latin typeface="Calibri" panose="020F0502020204030204" pitchFamily="34" charset="0"/>
                          <a:ea typeface="宋体" panose="02010600030101010101" pitchFamily="2" charset="-122"/>
                          <a:cs typeface="+mn-cs"/>
                        </a:rPr>
                        <a:t>专业代码</a:t>
                      </a:r>
                    </a:p>
                  </a:txBody>
                  <a:tcPr marL="5443" marR="5443" marT="5443" marB="0" anchor="ctr">
                    <a:lnL w="12700" cap="flat" cmpd="sng" algn="ctr">
                      <a:solidFill>
                        <a:srgbClr val="080000"/>
                      </a:solidFill>
                      <a:prstDash val="solid"/>
                      <a:round/>
                      <a:headEnd type="none" w="med" len="med"/>
                      <a:tailEnd type="none" w="med" len="med"/>
                    </a:lnL>
                    <a:lnR w="9525" cap="flat" cmpd="sng">
                      <a:solidFill>
                        <a:srgbClr val="000000"/>
                      </a:solidFill>
                      <a:prstDash val="soli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solidFill>
                      <a:schemeClr val="accent2">
                        <a:lumMod val="60000"/>
                        <a:lumOff val="40000"/>
                      </a:schemeClr>
                    </a:solidFill>
                  </a:tcPr>
                </a:tc>
                <a:extLst>
                  <a:ext uri="{0D108BD9-81ED-4DB2-BD59-A6C34878D82A}">
                    <a16:rowId xmlns:a16="http://schemas.microsoft.com/office/drawing/2014/main" val="10001"/>
                  </a:ext>
                </a:extLst>
              </a:tr>
              <a:tr h="187810">
                <a:tc>
                  <a:txBody>
                    <a:bodyPr/>
                    <a:lstStyle/>
                    <a:p>
                      <a:pPr algn="ctr" fontAlgn="ctr">
                        <a:buNone/>
                      </a:pPr>
                      <a:r>
                        <a:rPr lang="en-US" altLang="zh-CN" sz="1200" b="0" i="0" u="none" strike="noStrike" dirty="0">
                          <a:solidFill>
                            <a:srgbClr val="000000"/>
                          </a:solidFill>
                          <a:effectLst/>
                          <a:latin typeface="Calibri" panose="020F0502020204030204" pitchFamily="34" charset="0"/>
                          <a:ea typeface="宋体" panose="02010600030101010101" pitchFamily="2" charset="-122"/>
                        </a:rPr>
                        <a:t>4-3.</a:t>
                      </a:r>
                      <a:r>
                        <a:rPr lang="zh-CN" altLang="en-US" sz="1200" b="0" i="0" u="none" strike="noStrike" dirty="0">
                          <a:solidFill>
                            <a:srgbClr val="000000"/>
                          </a:solidFill>
                          <a:effectLst/>
                          <a:latin typeface="Calibri" panose="020F0502020204030204" pitchFamily="34" charset="0"/>
                          <a:ea typeface="宋体" panose="02010600030101010101" pitchFamily="2" charset="-122"/>
                        </a:rPr>
                        <a:t>专任教师信息</a:t>
                      </a:r>
                    </a:p>
                  </a:txBody>
                  <a:tcPr marL="5443" marR="5443" marT="5443" marB="0" anchor="ctr">
                    <a:lnL w="12700" cap="flat" cmpd="sng">
                      <a:solidFill>
                        <a:srgbClr val="080000"/>
                      </a:solidFill>
                      <a:prstDash val="soli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solidFill>
                      <a:schemeClr val="accent6">
                        <a:lumMod val="60000"/>
                        <a:lumOff val="4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zh-CN" altLang="en-US" sz="1200" b="0" i="0" u="none" strike="noStrike" dirty="0">
                          <a:solidFill>
                            <a:srgbClr val="000000"/>
                          </a:solidFill>
                          <a:effectLst/>
                          <a:latin typeface="Calibri" panose="020F0502020204030204" pitchFamily="34" charset="0"/>
                          <a:ea typeface="宋体" panose="02010600030101010101" pitchFamily="2" charset="-122"/>
                        </a:rPr>
                        <a:t>任教专业代码</a:t>
                      </a:r>
                    </a:p>
                  </a:txBody>
                  <a:tcPr marL="5443" marR="5443" marT="5443" marB="0" anchor="ctr">
                    <a:lnL w="12700" cap="flat" cmpd="sng" algn="ctr">
                      <a:solidFill>
                        <a:srgbClr val="080000"/>
                      </a:solidFill>
                      <a:prstDash val="solid"/>
                      <a:round/>
                      <a:headEnd type="none" w="med" len="med"/>
                      <a:tailEnd type="none" w="med" len="med"/>
                    </a:lnL>
                    <a:lnR w="9525" cap="flat" cmpd="sng">
                      <a:solidFill>
                        <a:srgbClr val="000000"/>
                      </a:solidFill>
                      <a:prstDash val="soli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solidFill>
                      <a:schemeClr val="accent2">
                        <a:lumMod val="60000"/>
                        <a:lumOff val="40000"/>
                      </a:schemeClr>
                    </a:solidFill>
                  </a:tcPr>
                </a:tc>
                <a:extLst>
                  <a:ext uri="{0D108BD9-81ED-4DB2-BD59-A6C34878D82A}">
                    <a16:rowId xmlns:a16="http://schemas.microsoft.com/office/drawing/2014/main" val="10002"/>
                  </a:ext>
                </a:extLst>
              </a:tr>
            </a:tbl>
          </a:graphicData>
        </a:graphic>
      </p:graphicFrame>
      <p:graphicFrame>
        <p:nvGraphicFramePr>
          <p:cNvPr id="6" name="表格 5"/>
          <p:cNvGraphicFramePr>
            <a:graphicFrameLocks noGrp="1"/>
          </p:cNvGraphicFramePr>
          <p:nvPr/>
        </p:nvGraphicFramePr>
        <p:xfrm>
          <a:off x="8789761" y="3829594"/>
          <a:ext cx="2945039" cy="783772"/>
        </p:xfrm>
        <a:graphic>
          <a:graphicData uri="http://schemas.openxmlformats.org/drawingml/2006/table">
            <a:tbl>
              <a:tblPr firstRow="1" bandRow="1">
                <a:tableStyleId>{5940675A-B579-460E-94D1-54222C63F5DA}</a:tableStyleId>
              </a:tblPr>
              <a:tblGrid>
                <a:gridCol w="1804043">
                  <a:extLst>
                    <a:ext uri="{9D8B030D-6E8A-4147-A177-3AD203B41FA5}">
                      <a16:colId xmlns:a16="http://schemas.microsoft.com/office/drawing/2014/main" val="20000"/>
                    </a:ext>
                  </a:extLst>
                </a:gridCol>
                <a:gridCol w="1140996">
                  <a:extLst>
                    <a:ext uri="{9D8B030D-6E8A-4147-A177-3AD203B41FA5}">
                      <a16:colId xmlns:a16="http://schemas.microsoft.com/office/drawing/2014/main" val="20001"/>
                    </a:ext>
                  </a:extLst>
                </a:gridCol>
              </a:tblGrid>
              <a:tr h="187810">
                <a:tc>
                  <a:txBody>
                    <a:bodyPr/>
                    <a:lstStyle/>
                    <a:p>
                      <a:pPr algn="ctr" fontAlgn="ctr">
                        <a:buNone/>
                      </a:pPr>
                      <a:r>
                        <a:rPr lang="zh-CN" altLang="en-US" sz="1400" b="1" i="0" u="none" strike="noStrike" dirty="0">
                          <a:solidFill>
                            <a:srgbClr val="000000"/>
                          </a:solidFill>
                          <a:effectLst/>
                          <a:latin typeface="Calibri" panose="020F0502020204030204" pitchFamily="34" charset="0"/>
                          <a:ea typeface="宋体" panose="02010600030101010101" pitchFamily="2" charset="-122"/>
                        </a:rPr>
                        <a:t>表名</a:t>
                      </a:r>
                    </a:p>
                  </a:txBody>
                  <a:tcPr marL="5443" marR="5443" marT="5443" marB="0" anchor="ctr">
                    <a:lnL w="12700" cap="flat" cmpd="sng">
                      <a:solidFill>
                        <a:srgbClr val="080000"/>
                      </a:solidFill>
                      <a:prstDash val="soli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B4C7E7"/>
                    </a:solidFill>
                  </a:tcPr>
                </a:tc>
                <a:tc>
                  <a:txBody>
                    <a:bodyPr/>
                    <a:lstStyle/>
                    <a:p>
                      <a:pPr algn="ctr" fontAlgn="ctr">
                        <a:buNone/>
                      </a:pPr>
                      <a:r>
                        <a:rPr lang="zh-CN" altLang="en-US" sz="1400" b="1" i="0" u="none" strike="noStrike" dirty="0">
                          <a:solidFill>
                            <a:srgbClr val="000000"/>
                          </a:solidFill>
                          <a:effectLst/>
                          <a:latin typeface="Calibri" panose="020F0502020204030204" pitchFamily="34" charset="0"/>
                          <a:ea typeface="宋体" panose="02010600030101010101" pitchFamily="2" charset="-122"/>
                        </a:rPr>
                        <a:t>字段名</a:t>
                      </a:r>
                    </a:p>
                  </a:txBody>
                  <a:tcPr marL="5443" marR="5443" marT="5443" marB="0" anchor="ctr">
                    <a:lnL w="12700" cap="flat" cmpd="sng" algn="ctr">
                      <a:solidFill>
                        <a:srgbClr val="080000"/>
                      </a:solidFill>
                      <a:prstDash val="solid"/>
                      <a:round/>
                      <a:headEnd type="none" w="med" len="med"/>
                      <a:tailEnd type="none" w="med" len="med"/>
                    </a:lnL>
                    <a:lnR w="9525" cap="flat" cmpd="sng">
                      <a:solidFill>
                        <a:srgbClr val="000000"/>
                      </a:solidFill>
                      <a:prstDash val="soli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solidFill>
                      <a:srgbClr val="B4C7E7"/>
                    </a:solidFill>
                  </a:tcPr>
                </a:tc>
                <a:extLst>
                  <a:ext uri="{0D108BD9-81ED-4DB2-BD59-A6C34878D82A}">
                    <a16:rowId xmlns:a16="http://schemas.microsoft.com/office/drawing/2014/main" val="10000"/>
                  </a:ext>
                </a:extLst>
              </a:tr>
              <a:tr h="187810">
                <a:tc>
                  <a:txBody>
                    <a:bodyPr/>
                    <a:lstStyle/>
                    <a:p>
                      <a:pPr algn="ctr" fontAlgn="ctr">
                        <a:buNone/>
                      </a:pPr>
                      <a:r>
                        <a:rPr lang="en-US" altLang="zh-CN" sz="1200" b="0" i="0" u="none" strike="noStrike" dirty="0">
                          <a:solidFill>
                            <a:srgbClr val="000000"/>
                          </a:solidFill>
                          <a:effectLst/>
                          <a:latin typeface="Calibri" panose="020F0502020204030204" pitchFamily="34" charset="0"/>
                          <a:ea typeface="宋体" panose="02010600030101010101" pitchFamily="2" charset="-122"/>
                        </a:rPr>
                        <a:t>1-3.</a:t>
                      </a:r>
                      <a:r>
                        <a:rPr lang="zh-CN" altLang="en-US" sz="1200" b="0" i="0" u="none" strike="noStrike" dirty="0">
                          <a:solidFill>
                            <a:srgbClr val="000000"/>
                          </a:solidFill>
                          <a:effectLst/>
                          <a:latin typeface="Calibri" panose="020F0502020204030204" pitchFamily="34" charset="0"/>
                          <a:ea typeface="宋体" panose="02010600030101010101" pitchFamily="2" charset="-122"/>
                        </a:rPr>
                        <a:t>学校相关党政单位</a:t>
                      </a:r>
                    </a:p>
                  </a:txBody>
                  <a:tcPr marL="5443" marR="5443" marT="5443" marB="0" anchor="ctr">
                    <a:lnL w="12700" cap="flat" cmpd="sng">
                      <a:solidFill>
                        <a:srgbClr val="080000"/>
                      </a:solidFill>
                      <a:prstDash val="soli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solidFill>
                      <a:schemeClr val="accent6">
                        <a:lumMod val="60000"/>
                        <a:lumOff val="40000"/>
                      </a:schemeClr>
                    </a:solidFill>
                  </a:tcPr>
                </a:tc>
                <a:tc>
                  <a:txBody>
                    <a:bodyPr/>
                    <a:lstStyle/>
                    <a:p>
                      <a:pPr algn="ctr" fontAlgn="ctr">
                        <a:buNone/>
                      </a:pPr>
                      <a:r>
                        <a:rPr lang="zh-CN" altLang="en-US" sz="1200" b="0" i="0" u="none" strike="noStrike" kern="1200" dirty="0">
                          <a:solidFill>
                            <a:srgbClr val="000000"/>
                          </a:solidFill>
                          <a:effectLst/>
                          <a:latin typeface="Calibri" panose="020F0502020204030204" pitchFamily="34" charset="0"/>
                          <a:ea typeface="宋体" panose="02010600030101010101" pitchFamily="2" charset="-122"/>
                          <a:cs typeface="+mn-cs"/>
                        </a:rPr>
                        <a:t>校内单位号</a:t>
                      </a:r>
                    </a:p>
                  </a:txBody>
                  <a:tcPr marL="5443" marR="5443" marT="5443" marB="0" anchor="ctr">
                    <a:lnL w="12700" cap="flat" cmpd="sng" algn="ctr">
                      <a:solidFill>
                        <a:srgbClr val="080000"/>
                      </a:solidFill>
                      <a:prstDash val="solid"/>
                      <a:round/>
                      <a:headEnd type="none" w="med" len="med"/>
                      <a:tailEnd type="none" w="med" len="med"/>
                    </a:lnL>
                    <a:lnR w="9525" cap="flat" cmpd="sng">
                      <a:solidFill>
                        <a:srgbClr val="000000"/>
                      </a:solidFill>
                      <a:prstDash val="soli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solidFill>
                      <a:schemeClr val="accent4">
                        <a:lumMod val="40000"/>
                        <a:lumOff val="60000"/>
                      </a:schemeClr>
                    </a:solidFill>
                  </a:tcPr>
                </a:tc>
                <a:extLst>
                  <a:ext uri="{0D108BD9-81ED-4DB2-BD59-A6C34878D82A}">
                    <a16:rowId xmlns:a16="http://schemas.microsoft.com/office/drawing/2014/main" val="10001"/>
                  </a:ext>
                </a:extLst>
              </a:tr>
              <a:tr h="187810">
                <a:tc>
                  <a:txBody>
                    <a:bodyPr/>
                    <a:lstStyle/>
                    <a:p>
                      <a:pPr algn="ctr" fontAlgn="ctr">
                        <a:buNone/>
                      </a:pPr>
                      <a:r>
                        <a:rPr lang="zh-CN" altLang="en-US" sz="1200" b="0" i="0" u="none" strike="noStrike" dirty="0">
                          <a:solidFill>
                            <a:srgbClr val="000000"/>
                          </a:solidFill>
                          <a:effectLst/>
                          <a:latin typeface="Calibri" panose="020F0502020204030204" pitchFamily="34" charset="0"/>
                          <a:ea typeface="宋体" panose="02010600030101010101" pitchFamily="2" charset="-122"/>
                        </a:rPr>
                        <a:t>表</a:t>
                      </a:r>
                      <a:r>
                        <a:rPr lang="en-US" altLang="zh-CN" sz="1200" b="0" i="0" u="none" strike="noStrike" dirty="0">
                          <a:solidFill>
                            <a:srgbClr val="000000"/>
                          </a:solidFill>
                          <a:effectLst/>
                          <a:latin typeface="Calibri" panose="020F0502020204030204" pitchFamily="34" charset="0"/>
                          <a:ea typeface="宋体" panose="02010600030101010101" pitchFamily="2" charset="-122"/>
                        </a:rPr>
                        <a:t>1-4 </a:t>
                      </a:r>
                      <a:r>
                        <a:rPr lang="zh-CN" altLang="en-US" sz="1200" b="0" i="0" u="none" strike="noStrike" dirty="0">
                          <a:solidFill>
                            <a:srgbClr val="000000"/>
                          </a:solidFill>
                          <a:effectLst/>
                          <a:latin typeface="Calibri" panose="020F0502020204030204" pitchFamily="34" charset="0"/>
                          <a:ea typeface="宋体" panose="02010600030101010101" pitchFamily="2" charset="-122"/>
                        </a:rPr>
                        <a:t>学校教学科研单位</a:t>
                      </a:r>
                    </a:p>
                  </a:txBody>
                  <a:tcPr marL="5443" marR="5443" marT="5443" marB="0" anchor="ctr">
                    <a:lnL w="12700" cap="flat" cmpd="sng">
                      <a:solidFill>
                        <a:srgbClr val="080000"/>
                      </a:solidFill>
                      <a:prstDash val="soli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solidFill>
                      <a:schemeClr val="accent6">
                        <a:lumMod val="60000"/>
                        <a:lumOff val="40000"/>
                      </a:schemeClr>
                    </a:solidFill>
                  </a:tcPr>
                </a:tc>
                <a:tc>
                  <a:txBody>
                    <a:bodyPr/>
                    <a:lstStyle/>
                    <a:p>
                      <a:pPr algn="ctr" fontAlgn="ctr">
                        <a:buNone/>
                      </a:pPr>
                      <a:r>
                        <a:rPr lang="zh-CN" altLang="en-US" sz="1200" dirty="0">
                          <a:solidFill>
                            <a:srgbClr val="000000"/>
                          </a:solidFill>
                          <a:effectLst/>
                          <a:latin typeface="Calibri" panose="020F0502020204030204" pitchFamily="34" charset="0"/>
                          <a:ea typeface="宋体" panose="02010600030101010101" pitchFamily="2" charset="-122"/>
                          <a:sym typeface="+mn-ea"/>
                        </a:rPr>
                        <a:t>校内单位号</a:t>
                      </a:r>
                      <a:endParaRPr lang="zh-CN" altLang="en-US" sz="1200" b="0" i="0" u="none" strike="noStrike" kern="1200" dirty="0">
                        <a:solidFill>
                          <a:srgbClr val="000000"/>
                        </a:solidFill>
                        <a:effectLst/>
                        <a:latin typeface="Calibri" panose="020F0502020204030204" pitchFamily="34" charset="0"/>
                        <a:ea typeface="宋体" panose="02010600030101010101" pitchFamily="2" charset="-122"/>
                        <a:cs typeface="+mn-cs"/>
                      </a:endParaRPr>
                    </a:p>
                  </a:txBody>
                  <a:tcPr marL="5443" marR="5443" marT="5443" marB="0" anchor="ctr">
                    <a:lnL w="12700" cap="flat" cmpd="sng" algn="ctr">
                      <a:solidFill>
                        <a:srgbClr val="080000"/>
                      </a:solidFill>
                      <a:prstDash val="solid"/>
                      <a:round/>
                      <a:headEnd type="none" w="med" len="med"/>
                      <a:tailEnd type="none" w="med" len="med"/>
                    </a:lnL>
                    <a:lnR w="9525" cap="flat" cmpd="sng">
                      <a:solidFill>
                        <a:srgbClr val="000000"/>
                      </a:solidFill>
                      <a:prstDash val="soli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solidFill>
                      <a:schemeClr val="accent4">
                        <a:lumMod val="40000"/>
                        <a:lumOff val="60000"/>
                      </a:schemeClr>
                    </a:solidFill>
                  </a:tcPr>
                </a:tc>
                <a:extLst>
                  <a:ext uri="{0D108BD9-81ED-4DB2-BD59-A6C34878D82A}">
                    <a16:rowId xmlns:a16="http://schemas.microsoft.com/office/drawing/2014/main" val="10002"/>
                  </a:ext>
                </a:extLst>
              </a:tr>
              <a:tr h="187810">
                <a:tc>
                  <a:txBody>
                    <a:bodyPr/>
                    <a:lstStyle/>
                    <a:p>
                      <a:pPr algn="ctr" fontAlgn="ctr">
                        <a:buNone/>
                      </a:pPr>
                      <a:r>
                        <a:rPr lang="en-US" altLang="zh-CN" sz="1200" b="0" i="0" u="none" strike="noStrike" dirty="0">
                          <a:solidFill>
                            <a:srgbClr val="000000"/>
                          </a:solidFill>
                          <a:effectLst/>
                          <a:latin typeface="Calibri" panose="020F0502020204030204" pitchFamily="34" charset="0"/>
                          <a:ea typeface="宋体" panose="02010600030101010101" pitchFamily="2" charset="-122"/>
                        </a:rPr>
                        <a:t>4-3.</a:t>
                      </a:r>
                      <a:r>
                        <a:rPr lang="zh-CN" altLang="en-US" sz="1200" b="0" i="0" u="none" strike="noStrike" dirty="0">
                          <a:solidFill>
                            <a:srgbClr val="000000"/>
                          </a:solidFill>
                          <a:effectLst/>
                          <a:latin typeface="Calibri" panose="020F0502020204030204" pitchFamily="34" charset="0"/>
                          <a:ea typeface="宋体" panose="02010600030101010101" pitchFamily="2" charset="-122"/>
                        </a:rPr>
                        <a:t>专任教师信息</a:t>
                      </a:r>
                    </a:p>
                  </a:txBody>
                  <a:tcPr marL="5443" marR="5443" marT="5443" marB="0" anchor="ctr">
                    <a:lnL w="12700" cap="flat" cmpd="sng">
                      <a:solidFill>
                        <a:srgbClr val="080000"/>
                      </a:solidFill>
                      <a:prstDash val="soli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solidFill>
                      <a:schemeClr val="accent6">
                        <a:lumMod val="60000"/>
                        <a:lumOff val="4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zh-CN" altLang="en-US" sz="1200" b="0" i="0" u="none" strike="noStrike" kern="1200" dirty="0">
                          <a:solidFill>
                            <a:srgbClr val="000000"/>
                          </a:solidFill>
                          <a:effectLst/>
                          <a:latin typeface="Calibri" panose="020F0502020204030204" pitchFamily="34" charset="0"/>
                          <a:ea typeface="宋体" panose="02010600030101010101" pitchFamily="2" charset="-122"/>
                          <a:cs typeface="+mn-cs"/>
                        </a:rPr>
                        <a:t>单位号</a:t>
                      </a:r>
                    </a:p>
                  </a:txBody>
                  <a:tcPr marL="5443" marR="5443" marT="5443" marB="0" anchor="ctr">
                    <a:lnL w="12700" cap="flat" cmpd="sng" algn="ctr">
                      <a:solidFill>
                        <a:srgbClr val="080000"/>
                      </a:solidFill>
                      <a:prstDash val="solid"/>
                      <a:round/>
                      <a:headEnd type="none" w="med" len="med"/>
                      <a:tailEnd type="none" w="med" len="med"/>
                    </a:lnL>
                    <a:lnR w="9525" cap="flat" cmpd="sng">
                      <a:solidFill>
                        <a:srgbClr val="000000"/>
                      </a:solidFill>
                      <a:prstDash val="soli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solidFill>
                      <a:schemeClr val="accent4">
                        <a:lumMod val="40000"/>
                        <a:lumOff val="60000"/>
                      </a:schemeClr>
                    </a:solidFill>
                  </a:tcPr>
                </a:tc>
                <a:extLst>
                  <a:ext uri="{0D108BD9-81ED-4DB2-BD59-A6C34878D82A}">
                    <a16:rowId xmlns:a16="http://schemas.microsoft.com/office/drawing/2014/main" val="10003"/>
                  </a:ext>
                </a:extLst>
              </a:tr>
            </a:tbl>
          </a:graphicData>
        </a:graphic>
      </p:graphicFrame>
      <p:sp>
        <p:nvSpPr>
          <p:cNvPr id="7" name="矩形 28"/>
          <p:cNvSpPr/>
          <p:nvPr/>
        </p:nvSpPr>
        <p:spPr>
          <a:xfrm>
            <a:off x="2386150" y="2389280"/>
            <a:ext cx="1245325" cy="492760"/>
          </a:xfrm>
          <a:prstGeom prst="rect">
            <a:avLst/>
          </a:prstGeom>
          <a:noFill/>
          <a:ln w="38100"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 name="矩形 28"/>
          <p:cNvSpPr/>
          <p:nvPr/>
        </p:nvSpPr>
        <p:spPr>
          <a:xfrm>
            <a:off x="3225755" y="3758930"/>
            <a:ext cx="2156142" cy="2615743"/>
          </a:xfrm>
          <a:prstGeom prst="rect">
            <a:avLst/>
          </a:prstGeom>
          <a:noFill/>
          <a:ln w="38100"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cxnSp>
        <p:nvCxnSpPr>
          <p:cNvPr id="9" name="直接箭头连接符 34"/>
          <p:cNvCxnSpPr>
            <a:stCxn id="8" idx="0"/>
          </p:cNvCxnSpPr>
          <p:nvPr/>
        </p:nvCxnSpPr>
        <p:spPr>
          <a:xfrm flipH="1" flipV="1">
            <a:off x="3082834" y="3028406"/>
            <a:ext cx="1220992" cy="730524"/>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8" name="矩形 28"/>
          <p:cNvSpPr/>
          <p:nvPr/>
        </p:nvSpPr>
        <p:spPr>
          <a:xfrm>
            <a:off x="8839200" y="2385603"/>
            <a:ext cx="1245325" cy="492760"/>
          </a:xfrm>
          <a:prstGeom prst="rect">
            <a:avLst/>
          </a:prstGeom>
          <a:noFill/>
          <a:ln w="38100"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9" name="矩形 28"/>
          <p:cNvSpPr/>
          <p:nvPr/>
        </p:nvSpPr>
        <p:spPr>
          <a:xfrm>
            <a:off x="7289073" y="3758341"/>
            <a:ext cx="1299753" cy="730524"/>
          </a:xfrm>
          <a:prstGeom prst="rect">
            <a:avLst/>
          </a:prstGeom>
          <a:noFill/>
          <a:ln w="38100"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cxnSp>
        <p:nvCxnSpPr>
          <p:cNvPr id="20" name="直接箭头连接符 34"/>
          <p:cNvCxnSpPr>
            <a:stCxn id="19" idx="0"/>
          </p:cNvCxnSpPr>
          <p:nvPr/>
        </p:nvCxnSpPr>
        <p:spPr>
          <a:xfrm flipH="1" flipV="1">
            <a:off x="6444852" y="2963994"/>
            <a:ext cx="1494098" cy="794347"/>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7" name="矩形 28"/>
          <p:cNvSpPr/>
          <p:nvPr/>
        </p:nvSpPr>
        <p:spPr>
          <a:xfrm>
            <a:off x="10495915" y="3758565"/>
            <a:ext cx="1299845" cy="945515"/>
          </a:xfrm>
          <a:prstGeom prst="rect">
            <a:avLst/>
          </a:prstGeom>
          <a:noFill/>
          <a:ln w="38100"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cxnSp>
        <p:nvCxnSpPr>
          <p:cNvPr id="28" name="直接箭头连接符 34"/>
          <p:cNvCxnSpPr/>
          <p:nvPr/>
        </p:nvCxnSpPr>
        <p:spPr>
          <a:xfrm>
            <a:off x="9475049" y="2878363"/>
            <a:ext cx="1140700" cy="792415"/>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31" name="矩形 28"/>
          <p:cNvSpPr/>
          <p:nvPr/>
        </p:nvSpPr>
        <p:spPr>
          <a:xfrm>
            <a:off x="5930599" y="2385603"/>
            <a:ext cx="1245325" cy="492760"/>
          </a:xfrm>
          <a:prstGeom prst="rect">
            <a:avLst/>
          </a:prstGeom>
          <a:noFill/>
          <a:ln w="38100"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1"/>
                                        </p:tgtEl>
                                        <p:attrNameLst>
                                          <p:attrName>style.visibility</p:attrName>
                                        </p:attrNameLst>
                                      </p:cBhvr>
                                      <p:to>
                                        <p:strVal val="visible"/>
                                      </p:to>
                                    </p:set>
                                    <p:anim calcmode="lin" valueType="num">
                                      <p:cBhvr additive="base">
                                        <p:cTn id="25" dur="500" fill="hold"/>
                                        <p:tgtEl>
                                          <p:spTgt spid="31"/>
                                        </p:tgtEl>
                                        <p:attrNameLst>
                                          <p:attrName>ppt_x</p:attrName>
                                        </p:attrNameLst>
                                      </p:cBhvr>
                                      <p:tavLst>
                                        <p:tav tm="0">
                                          <p:val>
                                            <p:strVal val="#ppt_x"/>
                                          </p:val>
                                        </p:tav>
                                        <p:tav tm="100000">
                                          <p:val>
                                            <p:strVal val="#ppt_x"/>
                                          </p:val>
                                        </p:tav>
                                      </p:tavLst>
                                    </p:anim>
                                    <p:anim calcmode="lin" valueType="num">
                                      <p:cBhvr additive="base">
                                        <p:cTn id="26" dur="500" fill="hold"/>
                                        <p:tgtEl>
                                          <p:spTgt spid="31"/>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20"/>
                                        </p:tgtEl>
                                        <p:attrNameLst>
                                          <p:attrName>style.visibility</p:attrName>
                                        </p:attrNameLst>
                                      </p:cBhvr>
                                      <p:to>
                                        <p:strVal val="visible"/>
                                      </p:to>
                                    </p:set>
                                    <p:anim calcmode="lin" valueType="num">
                                      <p:cBhvr additive="base">
                                        <p:cTn id="29" dur="500" fill="hold"/>
                                        <p:tgtEl>
                                          <p:spTgt spid="20"/>
                                        </p:tgtEl>
                                        <p:attrNameLst>
                                          <p:attrName>ppt_x</p:attrName>
                                        </p:attrNameLst>
                                      </p:cBhvr>
                                      <p:tavLst>
                                        <p:tav tm="0">
                                          <p:val>
                                            <p:strVal val="#ppt_x"/>
                                          </p:val>
                                        </p:tav>
                                        <p:tav tm="100000">
                                          <p:val>
                                            <p:strVal val="#ppt_x"/>
                                          </p:val>
                                        </p:tav>
                                      </p:tavLst>
                                    </p:anim>
                                    <p:anim calcmode="lin" valueType="num">
                                      <p:cBhvr additive="base">
                                        <p:cTn id="30" dur="500" fill="hold"/>
                                        <p:tgtEl>
                                          <p:spTgt spid="20"/>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9"/>
                                        </p:tgtEl>
                                        <p:attrNameLst>
                                          <p:attrName>style.visibility</p:attrName>
                                        </p:attrNameLst>
                                      </p:cBhvr>
                                      <p:to>
                                        <p:strVal val="visible"/>
                                      </p:to>
                                    </p:set>
                                    <p:anim calcmode="lin" valueType="num">
                                      <p:cBhvr additive="base">
                                        <p:cTn id="33" dur="500" fill="hold"/>
                                        <p:tgtEl>
                                          <p:spTgt spid="19"/>
                                        </p:tgtEl>
                                        <p:attrNameLst>
                                          <p:attrName>ppt_x</p:attrName>
                                        </p:attrNameLst>
                                      </p:cBhvr>
                                      <p:tavLst>
                                        <p:tav tm="0">
                                          <p:val>
                                            <p:strVal val="#ppt_x"/>
                                          </p:val>
                                        </p:tav>
                                        <p:tav tm="100000">
                                          <p:val>
                                            <p:strVal val="#ppt_x"/>
                                          </p:val>
                                        </p:tav>
                                      </p:tavLst>
                                    </p:anim>
                                    <p:anim calcmode="lin" valueType="num">
                                      <p:cBhvr additive="base">
                                        <p:cTn id="34" dur="500" fill="hold"/>
                                        <p:tgtEl>
                                          <p:spTgt spid="19"/>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additive="base">
                                        <p:cTn id="37" dur="500" fill="hold"/>
                                        <p:tgtEl>
                                          <p:spTgt spid="5"/>
                                        </p:tgtEl>
                                        <p:attrNameLst>
                                          <p:attrName>ppt_x</p:attrName>
                                        </p:attrNameLst>
                                      </p:cBhvr>
                                      <p:tavLst>
                                        <p:tav tm="0">
                                          <p:val>
                                            <p:strVal val="#ppt_x"/>
                                          </p:val>
                                        </p:tav>
                                        <p:tav tm="100000">
                                          <p:val>
                                            <p:strVal val="#ppt_x"/>
                                          </p:val>
                                        </p:tav>
                                      </p:tavLst>
                                    </p:anim>
                                    <p:anim calcmode="lin" valueType="num">
                                      <p:cBhvr additive="base">
                                        <p:cTn id="3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cBhvr additive="base">
                                        <p:cTn id="43" dur="500" fill="hold"/>
                                        <p:tgtEl>
                                          <p:spTgt spid="18"/>
                                        </p:tgtEl>
                                        <p:attrNameLst>
                                          <p:attrName>ppt_x</p:attrName>
                                        </p:attrNameLst>
                                      </p:cBhvr>
                                      <p:tavLst>
                                        <p:tav tm="0">
                                          <p:val>
                                            <p:strVal val="#ppt_x"/>
                                          </p:val>
                                        </p:tav>
                                        <p:tav tm="100000">
                                          <p:val>
                                            <p:strVal val="#ppt_x"/>
                                          </p:val>
                                        </p:tav>
                                      </p:tavLst>
                                    </p:anim>
                                    <p:anim calcmode="lin" valueType="num">
                                      <p:cBhvr additive="base">
                                        <p:cTn id="44" dur="500" fill="hold"/>
                                        <p:tgtEl>
                                          <p:spTgt spid="18"/>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28"/>
                                        </p:tgtEl>
                                        <p:attrNameLst>
                                          <p:attrName>style.visibility</p:attrName>
                                        </p:attrNameLst>
                                      </p:cBhvr>
                                      <p:to>
                                        <p:strVal val="visible"/>
                                      </p:to>
                                    </p:set>
                                    <p:anim calcmode="lin" valueType="num">
                                      <p:cBhvr additive="base">
                                        <p:cTn id="47" dur="500" fill="hold"/>
                                        <p:tgtEl>
                                          <p:spTgt spid="28"/>
                                        </p:tgtEl>
                                        <p:attrNameLst>
                                          <p:attrName>ppt_x</p:attrName>
                                        </p:attrNameLst>
                                      </p:cBhvr>
                                      <p:tavLst>
                                        <p:tav tm="0">
                                          <p:val>
                                            <p:strVal val="#ppt_x"/>
                                          </p:val>
                                        </p:tav>
                                        <p:tav tm="100000">
                                          <p:val>
                                            <p:strVal val="#ppt_x"/>
                                          </p:val>
                                        </p:tav>
                                      </p:tavLst>
                                    </p:anim>
                                    <p:anim calcmode="lin" valueType="num">
                                      <p:cBhvr additive="base">
                                        <p:cTn id="48" dur="500" fill="hold"/>
                                        <p:tgtEl>
                                          <p:spTgt spid="28"/>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6"/>
                                        </p:tgtEl>
                                        <p:attrNameLst>
                                          <p:attrName>style.visibility</p:attrName>
                                        </p:attrNameLst>
                                      </p:cBhvr>
                                      <p:to>
                                        <p:strVal val="visible"/>
                                      </p:to>
                                    </p:set>
                                    <p:anim calcmode="lin" valueType="num">
                                      <p:cBhvr additive="base">
                                        <p:cTn id="51" dur="500" fill="hold"/>
                                        <p:tgtEl>
                                          <p:spTgt spid="6"/>
                                        </p:tgtEl>
                                        <p:attrNameLst>
                                          <p:attrName>ppt_x</p:attrName>
                                        </p:attrNameLst>
                                      </p:cBhvr>
                                      <p:tavLst>
                                        <p:tav tm="0">
                                          <p:val>
                                            <p:strVal val="#ppt_x"/>
                                          </p:val>
                                        </p:tav>
                                        <p:tav tm="100000">
                                          <p:val>
                                            <p:strVal val="#ppt_x"/>
                                          </p:val>
                                        </p:tav>
                                      </p:tavLst>
                                    </p:anim>
                                    <p:anim calcmode="lin" valueType="num">
                                      <p:cBhvr additive="base">
                                        <p:cTn id="52" dur="500" fill="hold"/>
                                        <p:tgtEl>
                                          <p:spTgt spid="6"/>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27"/>
                                        </p:tgtEl>
                                        <p:attrNameLst>
                                          <p:attrName>style.visibility</p:attrName>
                                        </p:attrNameLst>
                                      </p:cBhvr>
                                      <p:to>
                                        <p:strVal val="visible"/>
                                      </p:to>
                                    </p:set>
                                    <p:anim calcmode="lin" valueType="num">
                                      <p:cBhvr additive="base">
                                        <p:cTn id="55" dur="500" fill="hold"/>
                                        <p:tgtEl>
                                          <p:spTgt spid="27"/>
                                        </p:tgtEl>
                                        <p:attrNameLst>
                                          <p:attrName>ppt_x</p:attrName>
                                        </p:attrNameLst>
                                      </p:cBhvr>
                                      <p:tavLst>
                                        <p:tav tm="0">
                                          <p:val>
                                            <p:strVal val="#ppt_x"/>
                                          </p:val>
                                        </p:tav>
                                        <p:tav tm="100000">
                                          <p:val>
                                            <p:strVal val="#ppt_x"/>
                                          </p:val>
                                        </p:tav>
                                      </p:tavLst>
                                    </p:anim>
                                    <p:anim calcmode="lin" valueType="num">
                                      <p:cBhvr additive="base">
                                        <p:cTn id="56"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8" grpId="0" animBg="1"/>
      <p:bldP spid="19" grpId="0" animBg="1"/>
      <p:bldP spid="27" grpId="0" bldLvl="0" animBg="1"/>
      <p:bldP spid="31"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文本框 2"/>
          <p:cNvSpPr txBox="1"/>
          <p:nvPr/>
        </p:nvSpPr>
        <p:spPr>
          <a:xfrm>
            <a:off x="967784" y="2138924"/>
            <a:ext cx="9401018" cy="3850168"/>
          </a:xfrm>
          <a:prstGeom prst="rect">
            <a:avLst/>
          </a:prstGeom>
        </p:spPr>
        <p:txBody>
          <a:bodyPr>
            <a:noAutofit/>
          </a:bodyPr>
          <a:lstStyle>
            <a:defPPr>
              <a:defRPr lang="zh-CN"/>
            </a:defPPr>
            <a:lvl1pPr marL="228600" lvl="0" indent="-228600">
              <a:lnSpc>
                <a:spcPct val="90000"/>
              </a:lnSpc>
              <a:spcBef>
                <a:spcPts val="1000"/>
              </a:spcBef>
              <a:buFont typeface="Arial" panose="020B0604020202020204" pitchFamily="34" charset="0"/>
              <a:buChar char="•"/>
              <a:defRPr sz="2800"/>
            </a:lvl1pPr>
            <a:lvl2pPr marL="685800" lvl="1" indent="-228600">
              <a:lnSpc>
                <a:spcPct val="90000"/>
              </a:lnSpc>
              <a:spcBef>
                <a:spcPts val="500"/>
              </a:spcBef>
              <a:buFont typeface="Arial" panose="020B0604020202020204" pitchFamily="34" charset="0"/>
              <a:buChar char="•"/>
              <a:defRPr sz="2400"/>
            </a:lvl2pPr>
            <a:lvl3pPr marL="1143000" lvl="2" indent="-228600">
              <a:lnSpc>
                <a:spcPct val="90000"/>
              </a:lnSpc>
              <a:spcBef>
                <a:spcPts val="500"/>
              </a:spcBef>
              <a:buFont typeface="Arial" panose="020B0604020202020204" pitchFamily="34" charset="0"/>
              <a:buChar char="•"/>
              <a:defRPr sz="2000"/>
            </a:lvl3pPr>
            <a:lvl4pPr marL="1600200" lvl="3" indent="-228600">
              <a:lnSpc>
                <a:spcPct val="90000"/>
              </a:lnSpc>
              <a:spcBef>
                <a:spcPts val="500"/>
              </a:spcBef>
              <a:buFont typeface="Arial" panose="020B0604020202020204" pitchFamily="34" charset="0"/>
              <a:buChar char="•"/>
            </a:lvl4pPr>
            <a:lvl5pPr marL="2057400" lvl="4"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indent="0">
              <a:lnSpc>
                <a:spcPct val="150000"/>
              </a:lnSpc>
              <a:spcBef>
                <a:spcPts val="0"/>
              </a:spcBef>
              <a:buNone/>
            </a:pPr>
            <a:r>
              <a:rPr lang="zh-CN" altLang="en-US" sz="2000" dirty="0">
                <a:solidFill>
                  <a:schemeClr val="bg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mn-ea"/>
              </a:rPr>
              <a:t>※ </a:t>
            </a:r>
            <a:r>
              <a:rPr lang="zh-CN" altLang="en-US" sz="2000" b="1" dirty="0">
                <a:solidFill>
                  <a:schemeClr val="bg1"/>
                </a:solidFill>
                <a:latin typeface="微软雅黑" panose="020B0503020204020204" pitchFamily="34" charset="-122"/>
                <a:ea typeface="微软雅黑" panose="020B0503020204020204" pitchFamily="34" charset="-122"/>
                <a:sym typeface="+mn-ea"/>
              </a:rPr>
              <a:t>统计时间（模板下载不需要填写</a:t>
            </a:r>
            <a:r>
              <a:rPr lang="en-US" altLang="zh-CN" sz="2000" b="1" dirty="0">
                <a:solidFill>
                  <a:schemeClr val="bg1"/>
                </a:solidFill>
                <a:latin typeface="微软雅黑" panose="020B0503020204020204" pitchFamily="34" charset="-122"/>
                <a:ea typeface="微软雅黑" panose="020B0503020204020204" pitchFamily="34"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sym typeface="+mn-ea"/>
              </a:rPr>
              <a:t>统计时间</a:t>
            </a:r>
            <a:r>
              <a:rPr lang="en-US" altLang="zh-CN" sz="2000" b="1" dirty="0">
                <a:solidFill>
                  <a:schemeClr val="bg1"/>
                </a:solidFill>
                <a:latin typeface="微软雅黑" panose="020B0503020204020204" pitchFamily="34" charset="-122"/>
                <a:ea typeface="微软雅黑" panose="020B0503020204020204" pitchFamily="34"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sym typeface="+mn-ea"/>
              </a:rPr>
              <a:t>）</a:t>
            </a:r>
            <a:endParaRPr lang="zh-CN" altLang="en-US" sz="2000" dirty="0">
              <a:solidFill>
                <a:schemeClr val="bg1"/>
              </a:solidFill>
              <a:latin typeface="微软雅黑" panose="020B0503020204020204" pitchFamily="34" charset="-122"/>
              <a:ea typeface="微软雅黑" panose="020B0503020204020204" pitchFamily="34" charset="-122"/>
              <a:sym typeface="+mn-ea"/>
            </a:endParaRPr>
          </a:p>
          <a:p>
            <a:pPr>
              <a:lnSpc>
                <a:spcPct val="150000"/>
              </a:lnSpc>
              <a:spcBef>
                <a:spcPts val="0"/>
              </a:spcBef>
            </a:pPr>
            <a:r>
              <a:rPr lang="zh-CN" altLang="en-US" sz="2000" dirty="0">
                <a:solidFill>
                  <a:schemeClr val="bg1"/>
                </a:solidFill>
                <a:latin typeface="微软雅黑" panose="020B0503020204020204" pitchFamily="34" charset="-122"/>
                <a:ea typeface="微软雅黑" panose="020B0503020204020204" pitchFamily="34" charset="-122"/>
                <a:sym typeface="+mn-ea"/>
              </a:rPr>
              <a:t>自然年（</a:t>
            </a:r>
            <a:r>
              <a:rPr lang="en-US" altLang="zh-CN" sz="2000" dirty="0">
                <a:highlight>
                  <a:srgbClr val="FFFF00"/>
                </a:highlight>
                <a:latin typeface="微软雅黑" panose="020B0503020204020204" pitchFamily="34" charset="-122"/>
                <a:ea typeface="微软雅黑" panose="020B0503020204020204" pitchFamily="34" charset="-122"/>
                <a:sym typeface="+mn-ea"/>
              </a:rPr>
              <a:t>2025</a:t>
            </a:r>
            <a:r>
              <a:rPr lang="zh-CN" altLang="en-US" sz="2000" dirty="0">
                <a:highlight>
                  <a:srgbClr val="FFFF00"/>
                </a:highlight>
                <a:latin typeface="微软雅黑" panose="020B0503020204020204" pitchFamily="34" charset="-122"/>
                <a:ea typeface="微软雅黑" panose="020B0503020204020204" pitchFamily="34" charset="-122"/>
                <a:sym typeface="+mn-ea"/>
              </a:rPr>
              <a:t>自然年</a:t>
            </a:r>
            <a:r>
              <a:rPr lang="zh-CN" altLang="en-US" sz="2000" dirty="0">
                <a:solidFill>
                  <a:schemeClr val="bg1"/>
                </a:solidFill>
                <a:latin typeface="微软雅黑" panose="020B0503020204020204" pitchFamily="34" charset="-122"/>
                <a:ea typeface="微软雅黑" panose="020B0503020204020204" pitchFamily="34" charset="-122"/>
                <a:sym typeface="+mn-ea"/>
              </a:rPr>
              <a:t>）</a:t>
            </a:r>
            <a:endParaRPr lang="en-US" altLang="zh-CN" sz="2000" dirty="0">
              <a:solidFill>
                <a:schemeClr val="bg1"/>
              </a:solidFill>
              <a:latin typeface="微软雅黑" panose="020B0503020204020204" pitchFamily="34" charset="-122"/>
              <a:ea typeface="微软雅黑" panose="020B0503020204020204" pitchFamily="34" charset="-122"/>
              <a:sym typeface="+mn-ea"/>
            </a:endParaRPr>
          </a:p>
          <a:p>
            <a:pPr marL="0" indent="0">
              <a:lnSpc>
                <a:spcPct val="150000"/>
              </a:lnSpc>
              <a:spcBef>
                <a:spcPts val="0"/>
              </a:spcBef>
              <a:buNone/>
            </a:pPr>
            <a:r>
              <a:rPr lang="zh-CN" altLang="en-US" sz="2000" dirty="0">
                <a:solidFill>
                  <a:schemeClr val="bg1"/>
                </a:solidFill>
                <a:latin typeface="微软雅黑" panose="020B0503020204020204" pitchFamily="34" charset="-122"/>
                <a:ea typeface="微软雅黑" panose="020B0503020204020204" pitchFamily="34" charset="-122"/>
                <a:sym typeface="+mn-ea"/>
              </a:rPr>
              <a:t>       </a:t>
            </a:r>
            <a:r>
              <a:rPr lang="zh-CN" altLang="en-US" sz="2000" dirty="0">
                <a:highlight>
                  <a:srgbClr val="FFFF00"/>
                </a:highlight>
                <a:latin typeface="微软雅黑" panose="020B0503020204020204" pitchFamily="34" charset="-122"/>
                <a:ea typeface="微软雅黑" panose="020B0503020204020204" pitchFamily="34" charset="-122"/>
                <a:sym typeface="+mn-ea"/>
              </a:rPr>
              <a:t>即</a:t>
            </a:r>
            <a:r>
              <a:rPr lang="en-US" altLang="zh-CN" sz="2000" dirty="0">
                <a:highlight>
                  <a:srgbClr val="FFFF00"/>
                </a:highlight>
                <a:latin typeface="微软雅黑" panose="020B0503020204020204" pitchFamily="34" charset="-122"/>
                <a:ea typeface="微软雅黑" panose="020B0503020204020204" pitchFamily="34" charset="-122"/>
                <a:sym typeface="+mn-ea"/>
              </a:rPr>
              <a:t>2025</a:t>
            </a:r>
            <a:r>
              <a:rPr lang="zh-CN" altLang="en-US" sz="2000" dirty="0">
                <a:highlight>
                  <a:srgbClr val="FFFF00"/>
                </a:highlight>
                <a:latin typeface="微软雅黑" panose="020B0503020204020204" pitchFamily="34" charset="-122"/>
                <a:ea typeface="微软雅黑" panose="020B0503020204020204" pitchFamily="34" charset="-122"/>
                <a:sym typeface="+mn-ea"/>
              </a:rPr>
              <a:t>年</a:t>
            </a:r>
            <a:r>
              <a:rPr lang="en-US" altLang="zh-CN" sz="2000" dirty="0">
                <a:highlight>
                  <a:srgbClr val="FFFF00"/>
                </a:highlight>
                <a:latin typeface="微软雅黑" panose="020B0503020204020204" pitchFamily="34" charset="-122"/>
                <a:ea typeface="微软雅黑" panose="020B0503020204020204" pitchFamily="34" charset="-122"/>
                <a:sym typeface="+mn-ea"/>
              </a:rPr>
              <a:t>1</a:t>
            </a:r>
            <a:r>
              <a:rPr lang="zh-CN" altLang="en-US" sz="2000" dirty="0">
                <a:highlight>
                  <a:srgbClr val="FFFF00"/>
                </a:highlight>
                <a:latin typeface="微软雅黑" panose="020B0503020204020204" pitchFamily="34" charset="-122"/>
                <a:ea typeface="微软雅黑" panose="020B0503020204020204" pitchFamily="34" charset="-122"/>
                <a:sym typeface="+mn-ea"/>
              </a:rPr>
              <a:t>月</a:t>
            </a:r>
            <a:r>
              <a:rPr lang="en-US" altLang="zh-CN" sz="2000" dirty="0">
                <a:highlight>
                  <a:srgbClr val="FFFF00"/>
                </a:highlight>
                <a:latin typeface="微软雅黑" panose="020B0503020204020204" pitchFamily="34" charset="-122"/>
                <a:ea typeface="微软雅黑" panose="020B0503020204020204" pitchFamily="34" charset="-122"/>
                <a:sym typeface="+mn-ea"/>
              </a:rPr>
              <a:t>1</a:t>
            </a:r>
            <a:r>
              <a:rPr lang="zh-CN" altLang="en-US" sz="2000" dirty="0">
                <a:highlight>
                  <a:srgbClr val="FFFF00"/>
                </a:highlight>
                <a:latin typeface="微软雅黑" panose="020B0503020204020204" pitchFamily="34" charset="-122"/>
                <a:ea typeface="微软雅黑" panose="020B0503020204020204" pitchFamily="34" charset="-122"/>
                <a:sym typeface="+mn-ea"/>
              </a:rPr>
              <a:t>日</a:t>
            </a:r>
            <a:r>
              <a:rPr lang="en-US" altLang="zh-CN" sz="2000" dirty="0">
                <a:highlight>
                  <a:srgbClr val="FFFF00"/>
                </a:highlight>
                <a:latin typeface="微软雅黑" panose="020B0503020204020204" pitchFamily="34" charset="-122"/>
                <a:ea typeface="微软雅黑" panose="020B0503020204020204" pitchFamily="34" charset="-122"/>
                <a:sym typeface="+mn-ea"/>
              </a:rPr>
              <a:t>-2025</a:t>
            </a:r>
            <a:r>
              <a:rPr lang="zh-CN" altLang="en-US" sz="2000" dirty="0">
                <a:highlight>
                  <a:srgbClr val="FFFF00"/>
                </a:highlight>
                <a:latin typeface="微软雅黑" panose="020B0503020204020204" pitchFamily="34" charset="-122"/>
                <a:ea typeface="微软雅黑" panose="020B0503020204020204" pitchFamily="34" charset="-122"/>
                <a:sym typeface="+mn-ea"/>
              </a:rPr>
              <a:t>年</a:t>
            </a:r>
            <a:r>
              <a:rPr lang="en-US" altLang="zh-CN" sz="2000" dirty="0">
                <a:highlight>
                  <a:srgbClr val="FFFF00"/>
                </a:highlight>
                <a:latin typeface="微软雅黑" panose="020B0503020204020204" pitchFamily="34" charset="-122"/>
                <a:ea typeface="微软雅黑" panose="020B0503020204020204" pitchFamily="34" charset="-122"/>
                <a:sym typeface="+mn-ea"/>
              </a:rPr>
              <a:t>12</a:t>
            </a:r>
            <a:r>
              <a:rPr lang="zh-CN" altLang="en-US" sz="2000" dirty="0">
                <a:highlight>
                  <a:srgbClr val="FFFF00"/>
                </a:highlight>
                <a:latin typeface="微软雅黑" panose="020B0503020204020204" pitchFamily="34" charset="-122"/>
                <a:ea typeface="微软雅黑" panose="020B0503020204020204" pitchFamily="34" charset="-122"/>
                <a:sym typeface="+mn-ea"/>
              </a:rPr>
              <a:t>月</a:t>
            </a:r>
            <a:r>
              <a:rPr lang="en-US" altLang="zh-CN" sz="2000" dirty="0">
                <a:highlight>
                  <a:srgbClr val="FFFF00"/>
                </a:highlight>
                <a:latin typeface="微软雅黑" panose="020B0503020204020204" pitchFamily="34" charset="-122"/>
                <a:ea typeface="微软雅黑" panose="020B0503020204020204" pitchFamily="34" charset="-122"/>
                <a:sym typeface="+mn-ea"/>
              </a:rPr>
              <a:t>31</a:t>
            </a:r>
            <a:r>
              <a:rPr lang="zh-CN" altLang="en-US" sz="2000" dirty="0">
                <a:highlight>
                  <a:srgbClr val="FFFF00"/>
                </a:highlight>
                <a:latin typeface="微软雅黑" panose="020B0503020204020204" pitchFamily="34" charset="-122"/>
                <a:ea typeface="微软雅黑" panose="020B0503020204020204" pitchFamily="34" charset="-122"/>
                <a:sym typeface="+mn-ea"/>
              </a:rPr>
              <a:t>日</a:t>
            </a:r>
            <a:endParaRPr lang="zh-CN" altLang="en-US" sz="2000" dirty="0">
              <a:highlight>
                <a:srgbClr val="FFFF00"/>
              </a:highlight>
              <a:latin typeface="微软雅黑" panose="020B0503020204020204" pitchFamily="34" charset="-122"/>
              <a:ea typeface="微软雅黑" panose="020B0503020204020204" pitchFamily="34" charset="-122"/>
            </a:endParaRPr>
          </a:p>
          <a:p>
            <a:pPr>
              <a:lnSpc>
                <a:spcPct val="150000"/>
              </a:lnSpc>
              <a:spcBef>
                <a:spcPts val="0"/>
              </a:spcBef>
            </a:pPr>
            <a:r>
              <a:rPr lang="zh-CN" altLang="en-US" sz="2000" b="1" dirty="0">
                <a:solidFill>
                  <a:schemeClr val="bg1"/>
                </a:solidFill>
                <a:latin typeface="微软雅黑" panose="020B0503020204020204" pitchFamily="34" charset="-122"/>
                <a:ea typeface="微软雅黑" panose="020B0503020204020204" pitchFamily="34" charset="-122"/>
              </a:rPr>
              <a:t>学年（</a:t>
            </a:r>
            <a:r>
              <a:rPr lang="en-US" altLang="zh-CN" sz="2000" dirty="0">
                <a:solidFill>
                  <a:schemeClr val="bg1"/>
                </a:solidFill>
                <a:latin typeface="微软雅黑" panose="020B0503020204020204" pitchFamily="34" charset="-122"/>
                <a:ea typeface="微软雅黑" panose="020B0503020204020204" pitchFamily="34" charset="-122"/>
                <a:sym typeface="+mn-ea"/>
              </a:rPr>
              <a:t>2024-2025</a:t>
            </a:r>
            <a:r>
              <a:rPr lang="zh-CN" altLang="en-US" sz="2000" dirty="0">
                <a:solidFill>
                  <a:schemeClr val="bg1"/>
                </a:solidFill>
                <a:latin typeface="微软雅黑" panose="020B0503020204020204" pitchFamily="34" charset="-122"/>
                <a:ea typeface="微软雅黑" panose="020B0503020204020204" pitchFamily="34" charset="-122"/>
                <a:sym typeface="+mn-ea"/>
              </a:rPr>
              <a:t>学年）</a:t>
            </a:r>
            <a:endParaRPr lang="en-US" altLang="zh-CN" sz="2000" dirty="0">
              <a:solidFill>
                <a:schemeClr val="bg1"/>
              </a:solidFill>
              <a:latin typeface="微软雅黑" panose="020B0503020204020204" pitchFamily="34" charset="-122"/>
              <a:ea typeface="微软雅黑" panose="020B0503020204020204" pitchFamily="34" charset="-122"/>
              <a:sym typeface="+mn-ea"/>
            </a:endParaRPr>
          </a:p>
          <a:p>
            <a:pPr marL="0" indent="0">
              <a:lnSpc>
                <a:spcPct val="150000"/>
              </a:lnSpc>
              <a:spcBef>
                <a:spcPts val="0"/>
              </a:spcBef>
              <a:buNone/>
            </a:pPr>
            <a:r>
              <a:rPr lang="en-US" altLang="zh-CN" sz="2000" dirty="0">
                <a:solidFill>
                  <a:schemeClr val="bg1"/>
                </a:solidFill>
                <a:latin typeface="微软雅黑" panose="020B0503020204020204" pitchFamily="34" charset="-122"/>
                <a:ea typeface="微软雅黑" panose="020B0503020204020204" pitchFamily="34" charset="-122"/>
                <a:sym typeface="+mn-ea"/>
              </a:rPr>
              <a:t>       </a:t>
            </a:r>
            <a:r>
              <a:rPr lang="zh-CN" altLang="en-US" sz="2000" dirty="0">
                <a:solidFill>
                  <a:schemeClr val="bg1"/>
                </a:solidFill>
                <a:latin typeface="微软雅黑" panose="020B0503020204020204" pitchFamily="34" charset="-122"/>
                <a:ea typeface="微软雅黑" panose="020B0503020204020204" pitchFamily="34" charset="-122"/>
                <a:sym typeface="+mn-ea"/>
              </a:rPr>
              <a:t>即</a:t>
            </a:r>
            <a:r>
              <a:rPr lang="en-US" altLang="zh-CN" sz="2000" dirty="0">
                <a:solidFill>
                  <a:schemeClr val="bg1"/>
                </a:solidFill>
                <a:latin typeface="微软雅黑" panose="020B0503020204020204" pitchFamily="34" charset="-122"/>
                <a:ea typeface="微软雅黑" panose="020B0503020204020204" pitchFamily="34" charset="-122"/>
                <a:sym typeface="+mn-ea"/>
              </a:rPr>
              <a:t>2024</a:t>
            </a:r>
            <a:r>
              <a:rPr lang="zh-CN" altLang="en-US" sz="2000" dirty="0">
                <a:solidFill>
                  <a:schemeClr val="bg1"/>
                </a:solidFill>
                <a:latin typeface="微软雅黑" panose="020B0503020204020204" pitchFamily="34" charset="-122"/>
                <a:ea typeface="微软雅黑" panose="020B0503020204020204" pitchFamily="34" charset="-122"/>
                <a:sym typeface="+mn-ea"/>
              </a:rPr>
              <a:t>年</a:t>
            </a:r>
            <a:r>
              <a:rPr lang="en-US" altLang="zh-CN" sz="2000" dirty="0">
                <a:solidFill>
                  <a:schemeClr val="bg1"/>
                </a:solidFill>
                <a:latin typeface="微软雅黑" panose="020B0503020204020204" pitchFamily="34" charset="-122"/>
                <a:ea typeface="微软雅黑" panose="020B0503020204020204" pitchFamily="34" charset="-122"/>
                <a:sym typeface="+mn-ea"/>
              </a:rPr>
              <a:t>9</a:t>
            </a:r>
            <a:r>
              <a:rPr lang="zh-CN" altLang="en-US" sz="2000" dirty="0">
                <a:solidFill>
                  <a:schemeClr val="bg1"/>
                </a:solidFill>
                <a:latin typeface="微软雅黑" panose="020B0503020204020204" pitchFamily="34" charset="-122"/>
                <a:ea typeface="微软雅黑" panose="020B0503020204020204" pitchFamily="34" charset="-122"/>
                <a:sym typeface="+mn-ea"/>
              </a:rPr>
              <a:t>月</a:t>
            </a:r>
            <a:r>
              <a:rPr lang="en-US" altLang="zh-CN" sz="2000" dirty="0">
                <a:solidFill>
                  <a:schemeClr val="bg1"/>
                </a:solidFill>
                <a:latin typeface="微软雅黑" panose="020B0503020204020204" pitchFamily="34" charset="-122"/>
                <a:ea typeface="微软雅黑" panose="020B0503020204020204" pitchFamily="34" charset="-122"/>
                <a:sym typeface="+mn-ea"/>
              </a:rPr>
              <a:t>1</a:t>
            </a:r>
            <a:r>
              <a:rPr lang="zh-CN" altLang="en-US" sz="2000" dirty="0">
                <a:solidFill>
                  <a:schemeClr val="bg1"/>
                </a:solidFill>
                <a:latin typeface="微软雅黑" panose="020B0503020204020204" pitchFamily="34" charset="-122"/>
                <a:ea typeface="微软雅黑" panose="020B0503020204020204" pitchFamily="34" charset="-122"/>
                <a:sym typeface="+mn-ea"/>
              </a:rPr>
              <a:t>日</a:t>
            </a:r>
            <a:r>
              <a:rPr lang="en-US" altLang="zh-CN" sz="2000" dirty="0">
                <a:solidFill>
                  <a:schemeClr val="bg1"/>
                </a:solidFill>
                <a:latin typeface="微软雅黑" panose="020B0503020204020204" pitchFamily="34" charset="-122"/>
                <a:ea typeface="微软雅黑" panose="020B0503020204020204" pitchFamily="34" charset="-122"/>
                <a:sym typeface="+mn-ea"/>
              </a:rPr>
              <a:t>-2025</a:t>
            </a:r>
            <a:r>
              <a:rPr lang="zh-CN" altLang="en-US" sz="2000" dirty="0">
                <a:solidFill>
                  <a:schemeClr val="bg1"/>
                </a:solidFill>
                <a:latin typeface="微软雅黑" panose="020B0503020204020204" pitchFamily="34" charset="-122"/>
                <a:ea typeface="微软雅黑" panose="020B0503020204020204" pitchFamily="34" charset="-122"/>
                <a:sym typeface="+mn-ea"/>
              </a:rPr>
              <a:t>年</a:t>
            </a:r>
            <a:r>
              <a:rPr lang="en-US" altLang="zh-CN" sz="2000" dirty="0">
                <a:solidFill>
                  <a:schemeClr val="bg1"/>
                </a:solidFill>
                <a:latin typeface="微软雅黑" panose="020B0503020204020204" pitchFamily="34" charset="-122"/>
                <a:ea typeface="微软雅黑" panose="020B0503020204020204" pitchFamily="34" charset="-122"/>
                <a:sym typeface="+mn-ea"/>
              </a:rPr>
              <a:t>8</a:t>
            </a:r>
            <a:r>
              <a:rPr lang="zh-CN" altLang="en-US" sz="2000" dirty="0">
                <a:solidFill>
                  <a:schemeClr val="bg1"/>
                </a:solidFill>
                <a:latin typeface="微软雅黑" panose="020B0503020204020204" pitchFamily="34" charset="-122"/>
                <a:ea typeface="微软雅黑" panose="020B0503020204020204" pitchFamily="34" charset="-122"/>
                <a:sym typeface="+mn-ea"/>
              </a:rPr>
              <a:t>月</a:t>
            </a:r>
            <a:r>
              <a:rPr lang="en-US" altLang="zh-CN" sz="2000" dirty="0">
                <a:solidFill>
                  <a:schemeClr val="bg1"/>
                </a:solidFill>
                <a:latin typeface="微软雅黑" panose="020B0503020204020204" pitchFamily="34" charset="-122"/>
                <a:ea typeface="微软雅黑" panose="020B0503020204020204" pitchFamily="34" charset="-122"/>
                <a:sym typeface="+mn-ea"/>
              </a:rPr>
              <a:t>31</a:t>
            </a:r>
            <a:r>
              <a:rPr lang="zh-CN" altLang="en-US" sz="2000" dirty="0">
                <a:solidFill>
                  <a:schemeClr val="bg1"/>
                </a:solidFill>
                <a:latin typeface="微软雅黑" panose="020B0503020204020204" pitchFamily="34" charset="-122"/>
                <a:ea typeface="微软雅黑" panose="020B0503020204020204" pitchFamily="34" charset="-122"/>
                <a:sym typeface="+mn-ea"/>
              </a:rPr>
              <a:t>日</a:t>
            </a:r>
            <a:endParaRPr lang="en-US" altLang="zh-CN" sz="2000" dirty="0">
              <a:solidFill>
                <a:schemeClr val="bg1"/>
              </a:solidFill>
              <a:latin typeface="微软雅黑" panose="020B0503020204020204" pitchFamily="34" charset="-122"/>
              <a:ea typeface="微软雅黑" panose="020B0503020204020204" pitchFamily="34" charset="-122"/>
              <a:sym typeface="+mn-ea"/>
            </a:endParaRPr>
          </a:p>
          <a:p>
            <a:pPr>
              <a:lnSpc>
                <a:spcPct val="150000"/>
              </a:lnSpc>
              <a:spcBef>
                <a:spcPts val="0"/>
              </a:spcBef>
            </a:pPr>
            <a:r>
              <a:rPr lang="zh-CN" altLang="en-US" sz="2000" b="1" dirty="0">
                <a:solidFill>
                  <a:schemeClr val="bg1"/>
                </a:solidFill>
                <a:latin typeface="微软雅黑" panose="020B0503020204020204" pitchFamily="34" charset="-122"/>
                <a:ea typeface="微软雅黑" panose="020B0503020204020204" pitchFamily="34" charset="-122"/>
              </a:rPr>
              <a:t>时点（</a:t>
            </a:r>
            <a:r>
              <a:rPr lang="en-US" altLang="zh-CN" sz="2000" dirty="0">
                <a:highlight>
                  <a:srgbClr val="FFFF00"/>
                </a:highlight>
                <a:latin typeface="微软雅黑" panose="020B0503020204020204" pitchFamily="34" charset="-122"/>
                <a:ea typeface="微软雅黑" panose="020B0503020204020204" pitchFamily="34" charset="-122"/>
                <a:sym typeface="+mn-ea"/>
              </a:rPr>
              <a:t>2025</a:t>
            </a:r>
            <a:r>
              <a:rPr lang="zh-CN" altLang="en-US" sz="2000" dirty="0">
                <a:highlight>
                  <a:srgbClr val="FFFF00"/>
                </a:highlight>
                <a:latin typeface="微软雅黑" panose="020B0503020204020204" pitchFamily="34" charset="-122"/>
                <a:ea typeface="微软雅黑" panose="020B0503020204020204" pitchFamily="34" charset="-122"/>
                <a:sym typeface="+mn-ea"/>
              </a:rPr>
              <a:t>年</a:t>
            </a:r>
            <a:r>
              <a:rPr lang="en-US" altLang="zh-CN" sz="2000" dirty="0">
                <a:highlight>
                  <a:srgbClr val="FFFF00"/>
                </a:highlight>
                <a:latin typeface="微软雅黑" panose="020B0503020204020204" pitchFamily="34" charset="-122"/>
                <a:ea typeface="微软雅黑" panose="020B0503020204020204" pitchFamily="34" charset="-122"/>
                <a:sym typeface="+mn-ea"/>
              </a:rPr>
              <a:t>12</a:t>
            </a:r>
            <a:r>
              <a:rPr lang="zh-CN" altLang="en-US" sz="2000" dirty="0">
                <a:highlight>
                  <a:srgbClr val="FFFF00"/>
                </a:highlight>
                <a:latin typeface="微软雅黑" panose="020B0503020204020204" pitchFamily="34" charset="-122"/>
                <a:ea typeface="微软雅黑" panose="020B0503020204020204" pitchFamily="34" charset="-122"/>
                <a:sym typeface="+mn-ea"/>
              </a:rPr>
              <a:t>月</a:t>
            </a:r>
            <a:r>
              <a:rPr lang="en-US" altLang="zh-CN" sz="2000" dirty="0">
                <a:highlight>
                  <a:srgbClr val="FFFF00"/>
                </a:highlight>
                <a:latin typeface="微软雅黑" panose="020B0503020204020204" pitchFamily="34" charset="-122"/>
                <a:ea typeface="微软雅黑" panose="020B0503020204020204" pitchFamily="34" charset="-122"/>
                <a:sym typeface="+mn-ea"/>
              </a:rPr>
              <a:t>31</a:t>
            </a:r>
            <a:r>
              <a:rPr lang="zh-CN" altLang="en-US" sz="2000" dirty="0">
                <a:highlight>
                  <a:srgbClr val="FFFF00"/>
                </a:highlight>
                <a:latin typeface="微软雅黑" panose="020B0503020204020204" pitchFamily="34" charset="-122"/>
                <a:ea typeface="微软雅黑" panose="020B0503020204020204" pitchFamily="34" charset="-122"/>
                <a:sym typeface="+mn-ea"/>
              </a:rPr>
              <a:t>日</a:t>
            </a:r>
            <a:r>
              <a:rPr lang="zh-CN" altLang="en-US" sz="2000" dirty="0">
                <a:solidFill>
                  <a:schemeClr val="bg1"/>
                </a:solidFill>
                <a:latin typeface="微软雅黑" panose="020B0503020204020204" pitchFamily="34" charset="-122"/>
                <a:ea typeface="微软雅黑" panose="020B0503020204020204" pitchFamily="34" charset="-122"/>
                <a:sym typeface="+mn-ea"/>
              </a:rPr>
              <a:t>）</a:t>
            </a:r>
            <a:endParaRPr lang="en-US" altLang="zh-CN" sz="2000" dirty="0">
              <a:solidFill>
                <a:schemeClr val="bg1"/>
              </a:solidFill>
              <a:latin typeface="微软雅黑" panose="020B0503020204020204" pitchFamily="34" charset="-122"/>
              <a:ea typeface="微软雅黑" panose="020B0503020204020204" pitchFamily="34" charset="-122"/>
              <a:sym typeface="+mn-ea"/>
            </a:endParaRPr>
          </a:p>
          <a:p>
            <a:pPr marL="0" indent="0">
              <a:lnSpc>
                <a:spcPct val="150000"/>
              </a:lnSpc>
              <a:spcBef>
                <a:spcPts val="0"/>
              </a:spcBef>
              <a:buNone/>
            </a:pPr>
            <a:r>
              <a:rPr lang="en-US" altLang="zh-CN" sz="2000" dirty="0">
                <a:solidFill>
                  <a:schemeClr val="bg1"/>
                </a:solidFill>
                <a:latin typeface="微软雅黑" panose="020B0503020204020204" pitchFamily="34" charset="-122"/>
                <a:ea typeface="微软雅黑" panose="020B0503020204020204" pitchFamily="34" charset="-122"/>
                <a:sym typeface="+mn-ea"/>
              </a:rPr>
              <a:t>       </a:t>
            </a:r>
            <a:r>
              <a:rPr lang="zh-CN" altLang="en-US" sz="2000" dirty="0">
                <a:solidFill>
                  <a:schemeClr val="bg1"/>
                </a:solidFill>
                <a:latin typeface="微软雅黑" panose="020B0503020204020204" pitchFamily="34" charset="-122"/>
                <a:ea typeface="微软雅黑" panose="020B0503020204020204" pitchFamily="34" charset="-122"/>
              </a:rPr>
              <a:t>截止到该时点的状态</a:t>
            </a:r>
            <a:endParaRPr lang="en-US" altLang="zh-CN" sz="2000" dirty="0">
              <a:solidFill>
                <a:schemeClr val="bg1"/>
              </a:solidFill>
              <a:latin typeface="微软雅黑" panose="020B0503020204020204" pitchFamily="34" charset="-122"/>
              <a:ea typeface="微软雅黑" panose="020B0503020204020204" pitchFamily="34" charset="-122"/>
            </a:endParaRPr>
          </a:p>
          <a:p>
            <a:pPr marL="0" indent="0">
              <a:lnSpc>
                <a:spcPct val="150000"/>
              </a:lnSpc>
              <a:spcBef>
                <a:spcPts val="0"/>
              </a:spcBef>
              <a:buNone/>
            </a:pPr>
            <a:r>
              <a:rPr lang="en-US" altLang="zh-CN" sz="1800" dirty="0">
                <a:solidFill>
                  <a:srgbClr val="FFFF00"/>
                </a:solidFill>
                <a:latin typeface="微软雅黑" panose="020B0503020204020204" pitchFamily="34" charset="-122"/>
                <a:ea typeface="微软雅黑" panose="020B0503020204020204" pitchFamily="34" charset="-122"/>
              </a:rPr>
              <a:t>       </a:t>
            </a:r>
            <a:endParaRPr lang="en-US" altLang="zh-CN" sz="2000" dirty="0">
              <a:solidFill>
                <a:schemeClr val="bg1"/>
              </a:solidFill>
              <a:latin typeface="楷体" panose="02010609060101010101" pitchFamily="49" charset="-122"/>
              <a:ea typeface="楷体" panose="02010609060101010101" pitchFamily="49" charset="-122"/>
            </a:endParaRPr>
          </a:p>
        </p:txBody>
      </p:sp>
      <p:sp>
        <p:nvSpPr>
          <p:cNvPr id="110" name="文本框 3"/>
          <p:cNvSpPr txBox="1"/>
          <p:nvPr/>
        </p:nvSpPr>
        <p:spPr>
          <a:xfrm>
            <a:off x="681506" y="553222"/>
            <a:ext cx="10515600" cy="1317138"/>
          </a:xfrm>
          <a:prstGeom prst="rect">
            <a:avLst/>
          </a:prstGeom>
        </p:spPr>
        <p:txBody>
          <a:bodyPr anchor="ctr" anchorCtr="0">
            <a:normAutofit/>
          </a:bodyPr>
          <a:lstStyle>
            <a:defPPr>
              <a:defRPr lang="zh-CN"/>
            </a:defPPr>
            <a:lvl1pPr algn="ctr">
              <a:lnSpc>
                <a:spcPct val="90000"/>
              </a:lnSpc>
              <a:spcBef>
                <a:spcPct val="0"/>
              </a:spcBef>
              <a:buNone/>
              <a:defRPr sz="4400">
                <a:latin typeface="+mj-lt"/>
                <a:ea typeface="+mj-ea"/>
                <a:cs typeface="+mj-cs"/>
              </a:defRPr>
            </a:lvl1pPr>
          </a:lstStyle>
          <a:p>
            <a:pPr algn="l"/>
            <a:r>
              <a:rPr lang="zh-CN" altLang="en-US" sz="4000" b="1" dirty="0">
                <a:solidFill>
                  <a:schemeClr val="bg1"/>
                </a:solidFill>
                <a:latin typeface="宋体" panose="02010600030101010101" pitchFamily="2" charset="-122"/>
                <a:ea typeface="宋体" panose="02010600030101010101" pitchFamily="2" charset="-122"/>
              </a:rPr>
              <a:t>注意事项</a:t>
            </a:r>
          </a:p>
        </p:txBody>
      </p:sp>
      <p:sp>
        <p:nvSpPr>
          <p:cNvPr id="111" name="标题 1"/>
          <p:cNvSpPr txBox="1">
            <a:spLocks noChangeArrowheads="1"/>
          </p:cNvSpPr>
          <p:nvPr/>
        </p:nvSpPr>
        <p:spPr bwMode="auto">
          <a:xfrm>
            <a:off x="762100" y="1499053"/>
            <a:ext cx="7306841" cy="639762"/>
          </a:xfrm>
          <a:prstGeom prst="rect">
            <a:avLst/>
          </a:prstGeom>
          <a:noFill/>
          <a:ln>
            <a:noFill/>
          </a:ln>
        </p:spPr>
        <p:txBody>
          <a:bodyPr anchor="ctr"/>
          <a:lstStyle>
            <a:lvl1pPr>
              <a:defRPr b="1" i="1">
                <a:solidFill>
                  <a:schemeClr val="tx2"/>
                </a:solidFill>
                <a:latin typeface="Times New Roman" panose="02020603050405020304" pitchFamily="18" charset="0"/>
                <a:ea typeface="宋体" panose="02010600030101010101" pitchFamily="2" charset="-122"/>
                <a:sym typeface="Times New Roman" panose="02020603050405020304" pitchFamily="18" charset="0"/>
              </a:defRPr>
            </a:lvl1pPr>
            <a:lvl2pPr>
              <a:defRPr b="1" i="1">
                <a:solidFill>
                  <a:schemeClr val="tx2"/>
                </a:solidFill>
                <a:latin typeface="Times New Roman" panose="02020603050405020304" pitchFamily="18" charset="0"/>
                <a:ea typeface="宋体" panose="02010600030101010101" pitchFamily="2" charset="-122"/>
                <a:sym typeface="Times New Roman" panose="02020603050405020304" pitchFamily="18" charset="0"/>
              </a:defRPr>
            </a:lvl2pPr>
            <a:lvl3pPr>
              <a:defRPr b="1" i="1">
                <a:solidFill>
                  <a:schemeClr val="tx2"/>
                </a:solidFill>
                <a:latin typeface="Times New Roman" panose="02020603050405020304" pitchFamily="18" charset="0"/>
                <a:ea typeface="宋体" panose="02010600030101010101" pitchFamily="2" charset="-122"/>
                <a:sym typeface="Times New Roman" panose="02020603050405020304" pitchFamily="18" charset="0"/>
              </a:defRPr>
            </a:lvl3pPr>
            <a:lvl4pPr>
              <a:defRPr b="1" i="1">
                <a:solidFill>
                  <a:schemeClr val="tx2"/>
                </a:solidFill>
                <a:latin typeface="Times New Roman" panose="02020603050405020304" pitchFamily="18" charset="0"/>
                <a:ea typeface="宋体" panose="02010600030101010101" pitchFamily="2" charset="-122"/>
                <a:sym typeface="Times New Roman" panose="02020603050405020304" pitchFamily="18" charset="0"/>
              </a:defRPr>
            </a:lvl4pPr>
            <a:lvl5pPr>
              <a:defRPr b="1" i="1">
                <a:solidFill>
                  <a:schemeClr val="tx2"/>
                </a:solidFill>
                <a:latin typeface="Times New Roman" panose="02020603050405020304" pitchFamily="18" charset="0"/>
                <a:ea typeface="宋体" panose="02010600030101010101" pitchFamily="2" charset="-122"/>
                <a:sym typeface="Times New Roman" panose="02020603050405020304" pitchFamily="18" charset="0"/>
              </a:defRPr>
            </a:lvl5pPr>
            <a:lvl6pPr fontAlgn="base">
              <a:spcBef>
                <a:spcPct val="0"/>
              </a:spcBef>
              <a:spcAft>
                <a:spcPct val="0"/>
              </a:spcAft>
              <a:buFont typeface="Arial" panose="020B0604020202020204" pitchFamily="34" charset="0"/>
              <a:defRPr b="1" i="1">
                <a:solidFill>
                  <a:schemeClr val="tx2"/>
                </a:solidFill>
                <a:latin typeface="Times New Roman" panose="02020603050405020304" pitchFamily="18" charset="0"/>
                <a:ea typeface="宋体" panose="02010600030101010101" pitchFamily="2" charset="-122"/>
                <a:sym typeface="Times New Roman" panose="02020603050405020304" pitchFamily="18" charset="0"/>
              </a:defRPr>
            </a:lvl6pPr>
            <a:lvl7pPr fontAlgn="base">
              <a:spcBef>
                <a:spcPct val="0"/>
              </a:spcBef>
              <a:spcAft>
                <a:spcPct val="0"/>
              </a:spcAft>
              <a:buFont typeface="Arial" panose="020B0604020202020204" pitchFamily="34" charset="0"/>
              <a:defRPr b="1" i="1">
                <a:solidFill>
                  <a:schemeClr val="tx2"/>
                </a:solidFill>
                <a:latin typeface="Times New Roman" panose="02020603050405020304" pitchFamily="18" charset="0"/>
                <a:ea typeface="宋体" panose="02010600030101010101" pitchFamily="2" charset="-122"/>
                <a:sym typeface="Times New Roman" panose="02020603050405020304" pitchFamily="18" charset="0"/>
              </a:defRPr>
            </a:lvl7pPr>
            <a:lvl8pPr fontAlgn="base">
              <a:spcBef>
                <a:spcPct val="0"/>
              </a:spcBef>
              <a:spcAft>
                <a:spcPct val="0"/>
              </a:spcAft>
              <a:buFont typeface="Arial" panose="020B0604020202020204" pitchFamily="34" charset="0"/>
              <a:defRPr b="1" i="1">
                <a:solidFill>
                  <a:schemeClr val="tx2"/>
                </a:solidFill>
                <a:latin typeface="Times New Roman" panose="02020603050405020304" pitchFamily="18" charset="0"/>
                <a:ea typeface="宋体" panose="02010600030101010101" pitchFamily="2" charset="-122"/>
                <a:sym typeface="Times New Roman" panose="02020603050405020304" pitchFamily="18" charset="0"/>
              </a:defRPr>
            </a:lvl8pPr>
            <a:lvl9pPr fontAlgn="base">
              <a:spcBef>
                <a:spcPct val="0"/>
              </a:spcBef>
              <a:spcAft>
                <a:spcPct val="0"/>
              </a:spcAft>
              <a:buFont typeface="Arial" panose="020B0604020202020204" pitchFamily="34" charset="0"/>
              <a:defRPr b="1" i="1">
                <a:solidFill>
                  <a:schemeClr val="tx2"/>
                </a:solidFill>
                <a:latin typeface="Times New Roman" panose="02020603050405020304" pitchFamily="18" charset="0"/>
                <a:ea typeface="宋体" panose="02010600030101010101" pitchFamily="2" charset="-122"/>
                <a:sym typeface="Times New Roman" panose="02020603050405020304" pitchFamily="18" charset="0"/>
              </a:defRPr>
            </a:lvl9pPr>
          </a:lstStyle>
          <a:p>
            <a:pPr eaLnBrk="0" hangingPunct="0"/>
            <a:r>
              <a:rPr lang="en-US" altLang="zh-CN" sz="3200" i="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3200" i="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、时间节点</a:t>
            </a:r>
          </a:p>
        </p:txBody>
      </p:sp>
      <p:sp>
        <p:nvSpPr>
          <p:cNvPr id="2" name="圆角矩形标注 55"/>
          <p:cNvSpPr/>
          <p:nvPr/>
        </p:nvSpPr>
        <p:spPr>
          <a:xfrm>
            <a:off x="6778636" y="2407378"/>
            <a:ext cx="4993154" cy="3292085"/>
          </a:xfrm>
          <a:prstGeom prst="wedgeRoundRectCallout">
            <a:avLst>
              <a:gd name="adj1" fmla="val -62572"/>
              <a:gd name="adj2" fmla="val -21815"/>
              <a:gd name="adj3" fmla="val 16667"/>
            </a:avLst>
          </a:prstGeom>
          <a:solidFill>
            <a:schemeClr val="accent4">
              <a:lumMod val="60000"/>
              <a:lumOff val="40000"/>
            </a:schemeClr>
          </a:solidFill>
          <a:ln w="0">
            <a:noFill/>
          </a:ln>
        </p:spPr>
        <p:txBody>
          <a:bodyPr wrap="none" anchor="ctr"/>
          <a:lstStyle/>
          <a:p>
            <a:pPr lvl="0" indent="0" algn="just"/>
            <a:endParaRPr lang="zh-CN" altLang="en-US" i="0" dirty="0">
              <a:solidFill>
                <a:srgbClr val="C00000"/>
              </a:solidFill>
              <a:latin typeface="Arial" panose="020B0604020202020204" pitchFamily="34" charset="0"/>
              <a:ea typeface="宋体" panose="02010600030101010101" pitchFamily="2" charset="-122"/>
            </a:endParaRPr>
          </a:p>
        </p:txBody>
      </p:sp>
      <p:sp>
        <p:nvSpPr>
          <p:cNvPr id="3" name="文本框 2"/>
          <p:cNvSpPr txBox="1"/>
          <p:nvPr/>
        </p:nvSpPr>
        <p:spPr>
          <a:xfrm>
            <a:off x="7064165" y="2760758"/>
            <a:ext cx="4592216" cy="2585323"/>
          </a:xfrm>
          <a:prstGeom prst="rect">
            <a:avLst/>
          </a:prstGeom>
          <a:noFill/>
        </p:spPr>
        <p:txBody>
          <a:bodyPr wrap="square" rtlCol="0">
            <a:spAutoFit/>
          </a:bodyPr>
          <a:lstStyle/>
          <a:p>
            <a:pPr lvl="0" indent="0"/>
            <a:r>
              <a:rPr lang="en-US" altLang="zh-CN" dirty="0">
                <a:solidFill>
                  <a:srgbClr val="C00000"/>
                </a:solidFill>
                <a:latin typeface="Arial" panose="020B0604020202020204" pitchFamily="34" charset="0"/>
                <a:ea typeface="宋体" panose="02010600030101010101" pitchFamily="2" charset="-122"/>
              </a:rPr>
              <a:t>25</a:t>
            </a:r>
            <a:r>
              <a:rPr lang="zh-CN" altLang="en-US" dirty="0">
                <a:solidFill>
                  <a:srgbClr val="C00000"/>
                </a:solidFill>
                <a:latin typeface="Arial" panose="020B0604020202020204" pitchFamily="34" charset="0"/>
                <a:ea typeface="宋体" panose="02010600030101010101" pitchFamily="2" charset="-122"/>
              </a:rPr>
              <a:t>年采集关于统计时间的变化！</a:t>
            </a:r>
            <a:endParaRPr lang="en-US" altLang="zh-CN" dirty="0">
              <a:solidFill>
                <a:srgbClr val="C00000"/>
              </a:solidFill>
              <a:latin typeface="Arial" panose="020B0604020202020204" pitchFamily="34" charset="0"/>
              <a:ea typeface="宋体" panose="02010600030101010101" pitchFamily="2" charset="-122"/>
            </a:endParaRPr>
          </a:p>
          <a:p>
            <a:r>
              <a:rPr lang="zh-CN" altLang="en-US" dirty="0">
                <a:solidFill>
                  <a:srgbClr val="C00000"/>
                </a:solidFill>
                <a:latin typeface="Arial" panose="020B0604020202020204" pitchFamily="34" charset="0"/>
                <a:ea typeface="宋体" panose="02010600030101010101" pitchFamily="2" charset="-122"/>
              </a:rPr>
              <a:t>①原“自然年”采集上一年也就是“</a:t>
            </a:r>
            <a:r>
              <a:rPr lang="en-US" altLang="zh-CN" dirty="0">
                <a:solidFill>
                  <a:srgbClr val="C00000"/>
                </a:solidFill>
                <a:latin typeface="Arial" panose="020B0604020202020204" pitchFamily="34" charset="0"/>
                <a:ea typeface="宋体" panose="02010600030101010101" pitchFamily="2" charset="-122"/>
              </a:rPr>
              <a:t>2024</a:t>
            </a:r>
            <a:r>
              <a:rPr lang="zh-CN" altLang="en-US" dirty="0">
                <a:solidFill>
                  <a:srgbClr val="C00000"/>
                </a:solidFill>
                <a:latin typeface="Arial" panose="020B0604020202020204" pitchFamily="34" charset="0"/>
                <a:ea typeface="宋体" panose="02010600030101010101" pitchFamily="2" charset="-122"/>
              </a:rPr>
              <a:t>年</a:t>
            </a:r>
            <a:r>
              <a:rPr lang="en-US" altLang="zh-CN" dirty="0">
                <a:solidFill>
                  <a:srgbClr val="C00000"/>
                </a:solidFill>
                <a:latin typeface="Arial" panose="020B0604020202020204" pitchFamily="34" charset="0"/>
                <a:ea typeface="宋体" panose="02010600030101010101" pitchFamily="2" charset="-122"/>
              </a:rPr>
              <a:t>1</a:t>
            </a:r>
            <a:r>
              <a:rPr lang="zh-CN" altLang="en-US" dirty="0">
                <a:solidFill>
                  <a:srgbClr val="C00000"/>
                </a:solidFill>
                <a:latin typeface="Arial" panose="020B0604020202020204" pitchFamily="34" charset="0"/>
                <a:ea typeface="宋体" panose="02010600030101010101" pitchFamily="2" charset="-122"/>
              </a:rPr>
              <a:t>月</a:t>
            </a:r>
            <a:r>
              <a:rPr lang="en-US" altLang="zh-CN" dirty="0">
                <a:solidFill>
                  <a:srgbClr val="C00000"/>
                </a:solidFill>
                <a:latin typeface="Arial" panose="020B0604020202020204" pitchFamily="34" charset="0"/>
                <a:ea typeface="宋体" panose="02010600030101010101" pitchFamily="2" charset="-122"/>
              </a:rPr>
              <a:t>1</a:t>
            </a:r>
            <a:r>
              <a:rPr lang="zh-CN" altLang="en-US" dirty="0">
                <a:solidFill>
                  <a:srgbClr val="C00000"/>
                </a:solidFill>
                <a:latin typeface="Arial" panose="020B0604020202020204" pitchFamily="34" charset="0"/>
                <a:ea typeface="宋体" panose="02010600030101010101" pitchFamily="2" charset="-122"/>
              </a:rPr>
              <a:t>日</a:t>
            </a:r>
            <a:r>
              <a:rPr lang="en-US" altLang="zh-CN" dirty="0">
                <a:solidFill>
                  <a:srgbClr val="C00000"/>
                </a:solidFill>
                <a:latin typeface="Arial" panose="020B0604020202020204" pitchFamily="34" charset="0"/>
                <a:ea typeface="宋体" panose="02010600030101010101" pitchFamily="2" charset="-122"/>
              </a:rPr>
              <a:t>-2024</a:t>
            </a:r>
            <a:r>
              <a:rPr lang="zh-CN" altLang="en-US" dirty="0">
                <a:solidFill>
                  <a:srgbClr val="C00000"/>
                </a:solidFill>
                <a:latin typeface="Arial" panose="020B0604020202020204" pitchFamily="34" charset="0"/>
                <a:ea typeface="宋体" panose="02010600030101010101" pitchFamily="2" charset="-122"/>
              </a:rPr>
              <a:t>年</a:t>
            </a:r>
            <a:r>
              <a:rPr lang="en-US" altLang="zh-CN" dirty="0">
                <a:solidFill>
                  <a:srgbClr val="C00000"/>
                </a:solidFill>
                <a:latin typeface="Arial" panose="020B0604020202020204" pitchFamily="34" charset="0"/>
                <a:ea typeface="宋体" panose="02010600030101010101" pitchFamily="2" charset="-122"/>
              </a:rPr>
              <a:t>12</a:t>
            </a:r>
            <a:r>
              <a:rPr lang="zh-CN" altLang="en-US" dirty="0">
                <a:solidFill>
                  <a:srgbClr val="C00000"/>
                </a:solidFill>
                <a:latin typeface="Arial" panose="020B0604020202020204" pitchFamily="34" charset="0"/>
                <a:ea typeface="宋体" panose="02010600030101010101" pitchFamily="2" charset="-122"/>
              </a:rPr>
              <a:t>月</a:t>
            </a:r>
            <a:r>
              <a:rPr lang="en-US" altLang="zh-CN" dirty="0">
                <a:solidFill>
                  <a:srgbClr val="C00000"/>
                </a:solidFill>
                <a:latin typeface="Arial" panose="020B0604020202020204" pitchFamily="34" charset="0"/>
                <a:ea typeface="宋体" panose="02010600030101010101" pitchFamily="2" charset="-122"/>
              </a:rPr>
              <a:t>31</a:t>
            </a:r>
            <a:r>
              <a:rPr lang="zh-CN" altLang="en-US" dirty="0">
                <a:solidFill>
                  <a:srgbClr val="C00000"/>
                </a:solidFill>
                <a:latin typeface="Arial" panose="020B0604020202020204" pitchFamily="34" charset="0"/>
                <a:ea typeface="宋体" panose="02010600030101010101" pitchFamily="2" charset="-122"/>
              </a:rPr>
              <a:t>日”产生的数据</a:t>
            </a:r>
            <a:endParaRPr lang="en-US" altLang="zh-CN" dirty="0">
              <a:solidFill>
                <a:srgbClr val="C00000"/>
              </a:solidFill>
              <a:latin typeface="Arial" panose="020B0604020202020204" pitchFamily="34" charset="0"/>
              <a:ea typeface="宋体" panose="02010600030101010101" pitchFamily="2" charset="-122"/>
            </a:endParaRPr>
          </a:p>
          <a:p>
            <a:r>
              <a:rPr lang="zh-CN" altLang="en-US" dirty="0">
                <a:solidFill>
                  <a:srgbClr val="C00000"/>
                </a:solidFill>
                <a:latin typeface="Arial" panose="020B0604020202020204" pitchFamily="34" charset="0"/>
                <a:ea typeface="宋体" panose="02010600030101010101" pitchFamily="2" charset="-122"/>
              </a:rPr>
              <a:t>②</a:t>
            </a:r>
            <a:r>
              <a:rPr lang="en-US" altLang="zh-CN" dirty="0">
                <a:solidFill>
                  <a:srgbClr val="C00000"/>
                </a:solidFill>
                <a:latin typeface="Arial" panose="020B0604020202020204" pitchFamily="34" charset="0"/>
                <a:ea typeface="宋体" panose="02010600030101010101" pitchFamily="2" charset="-122"/>
              </a:rPr>
              <a:t>25</a:t>
            </a:r>
            <a:r>
              <a:rPr lang="zh-CN" altLang="en-US" dirty="0">
                <a:solidFill>
                  <a:srgbClr val="C00000"/>
                </a:solidFill>
                <a:latin typeface="Arial" panose="020B0604020202020204" pitchFamily="34" charset="0"/>
                <a:ea typeface="宋体" panose="02010600030101010101" pitchFamily="2" charset="-122"/>
              </a:rPr>
              <a:t>年“自然年”采集当前年也就是“</a:t>
            </a:r>
            <a:r>
              <a:rPr lang="en-US" altLang="zh-CN" dirty="0">
                <a:solidFill>
                  <a:srgbClr val="C00000"/>
                </a:solidFill>
                <a:latin typeface="Arial" panose="020B0604020202020204" pitchFamily="34" charset="0"/>
                <a:ea typeface="宋体" panose="02010600030101010101" pitchFamily="2" charset="-122"/>
              </a:rPr>
              <a:t>2025</a:t>
            </a:r>
            <a:r>
              <a:rPr lang="zh-CN" altLang="en-US" dirty="0">
                <a:solidFill>
                  <a:srgbClr val="C00000"/>
                </a:solidFill>
                <a:latin typeface="Arial" panose="020B0604020202020204" pitchFamily="34" charset="0"/>
                <a:ea typeface="宋体" panose="02010600030101010101" pitchFamily="2" charset="-122"/>
              </a:rPr>
              <a:t>年</a:t>
            </a:r>
            <a:r>
              <a:rPr lang="en-US" altLang="zh-CN" dirty="0">
                <a:solidFill>
                  <a:srgbClr val="C00000"/>
                </a:solidFill>
                <a:latin typeface="Arial" panose="020B0604020202020204" pitchFamily="34" charset="0"/>
                <a:ea typeface="宋体" panose="02010600030101010101" pitchFamily="2" charset="-122"/>
              </a:rPr>
              <a:t>1</a:t>
            </a:r>
            <a:r>
              <a:rPr lang="zh-CN" altLang="en-US" dirty="0">
                <a:solidFill>
                  <a:srgbClr val="C00000"/>
                </a:solidFill>
                <a:latin typeface="Arial" panose="020B0604020202020204" pitchFamily="34" charset="0"/>
                <a:ea typeface="宋体" panose="02010600030101010101" pitchFamily="2" charset="-122"/>
              </a:rPr>
              <a:t>月</a:t>
            </a:r>
            <a:r>
              <a:rPr lang="en-US" altLang="zh-CN" dirty="0">
                <a:solidFill>
                  <a:srgbClr val="C00000"/>
                </a:solidFill>
                <a:latin typeface="Arial" panose="020B0604020202020204" pitchFamily="34" charset="0"/>
                <a:ea typeface="宋体" panose="02010600030101010101" pitchFamily="2" charset="-122"/>
              </a:rPr>
              <a:t>1</a:t>
            </a:r>
            <a:r>
              <a:rPr lang="zh-CN" altLang="en-US" dirty="0">
                <a:solidFill>
                  <a:srgbClr val="C00000"/>
                </a:solidFill>
                <a:latin typeface="Arial" panose="020B0604020202020204" pitchFamily="34" charset="0"/>
                <a:ea typeface="宋体" panose="02010600030101010101" pitchFamily="2" charset="-122"/>
              </a:rPr>
              <a:t>日</a:t>
            </a:r>
            <a:r>
              <a:rPr lang="en-US" altLang="zh-CN" dirty="0">
                <a:solidFill>
                  <a:srgbClr val="C00000"/>
                </a:solidFill>
                <a:latin typeface="Arial" panose="020B0604020202020204" pitchFamily="34" charset="0"/>
                <a:ea typeface="宋体" panose="02010600030101010101" pitchFamily="2" charset="-122"/>
              </a:rPr>
              <a:t>-2025</a:t>
            </a:r>
            <a:r>
              <a:rPr lang="zh-CN" altLang="en-US" dirty="0">
                <a:solidFill>
                  <a:srgbClr val="C00000"/>
                </a:solidFill>
                <a:latin typeface="Arial" panose="020B0604020202020204" pitchFamily="34" charset="0"/>
                <a:ea typeface="宋体" panose="02010600030101010101" pitchFamily="2" charset="-122"/>
              </a:rPr>
              <a:t>年</a:t>
            </a:r>
            <a:r>
              <a:rPr lang="en-US" altLang="zh-CN" dirty="0">
                <a:solidFill>
                  <a:srgbClr val="C00000"/>
                </a:solidFill>
                <a:latin typeface="Arial" panose="020B0604020202020204" pitchFamily="34" charset="0"/>
                <a:ea typeface="宋体" panose="02010600030101010101" pitchFamily="2" charset="-122"/>
              </a:rPr>
              <a:t>12</a:t>
            </a:r>
            <a:r>
              <a:rPr lang="zh-CN" altLang="en-US" dirty="0">
                <a:solidFill>
                  <a:srgbClr val="C00000"/>
                </a:solidFill>
                <a:latin typeface="Arial" panose="020B0604020202020204" pitchFamily="34" charset="0"/>
                <a:ea typeface="宋体" panose="02010600030101010101" pitchFamily="2" charset="-122"/>
              </a:rPr>
              <a:t>月</a:t>
            </a:r>
            <a:r>
              <a:rPr lang="en-US" altLang="zh-CN" dirty="0">
                <a:solidFill>
                  <a:srgbClr val="C00000"/>
                </a:solidFill>
                <a:latin typeface="Arial" panose="020B0604020202020204" pitchFamily="34" charset="0"/>
                <a:ea typeface="宋体" panose="02010600030101010101" pitchFamily="2" charset="-122"/>
              </a:rPr>
              <a:t>31</a:t>
            </a:r>
            <a:r>
              <a:rPr lang="zh-CN" altLang="en-US" dirty="0">
                <a:solidFill>
                  <a:srgbClr val="C00000"/>
                </a:solidFill>
                <a:latin typeface="Arial" panose="020B0604020202020204" pitchFamily="34" charset="0"/>
                <a:ea typeface="宋体" panose="02010600030101010101" pitchFamily="2" charset="-122"/>
              </a:rPr>
              <a:t>日”产生的数据，且今年需要采集两年的数据</a:t>
            </a:r>
            <a:endParaRPr lang="en-US" altLang="zh-CN" dirty="0">
              <a:solidFill>
                <a:srgbClr val="C00000"/>
              </a:solidFill>
              <a:latin typeface="Arial" panose="020B0604020202020204" pitchFamily="34" charset="0"/>
              <a:ea typeface="宋体" panose="02010600030101010101" pitchFamily="2" charset="-122"/>
            </a:endParaRPr>
          </a:p>
          <a:p>
            <a:pPr lvl="0"/>
            <a:r>
              <a:rPr lang="zh-CN" altLang="en-US" dirty="0">
                <a:solidFill>
                  <a:srgbClr val="C00000"/>
                </a:solidFill>
                <a:latin typeface="Arial" panose="020B0604020202020204" pitchFamily="34" charset="0"/>
                <a:ea typeface="宋体" panose="02010600030101010101" pitchFamily="2" charset="-122"/>
              </a:rPr>
              <a:t>②原“时点”采集截止本年</a:t>
            </a:r>
            <a:r>
              <a:rPr lang="en-US" altLang="zh-CN" dirty="0">
                <a:solidFill>
                  <a:srgbClr val="C00000"/>
                </a:solidFill>
                <a:latin typeface="Arial" panose="020B0604020202020204" pitchFamily="34" charset="0"/>
                <a:ea typeface="宋体" panose="02010600030101010101" pitchFamily="2" charset="-122"/>
              </a:rPr>
              <a:t>9</a:t>
            </a:r>
            <a:r>
              <a:rPr lang="zh-CN" altLang="en-US" dirty="0">
                <a:solidFill>
                  <a:srgbClr val="C00000"/>
                </a:solidFill>
                <a:latin typeface="Arial" panose="020B0604020202020204" pitchFamily="34" charset="0"/>
                <a:ea typeface="宋体" panose="02010600030101010101" pitchFamily="2" charset="-122"/>
              </a:rPr>
              <a:t>月</a:t>
            </a:r>
            <a:r>
              <a:rPr lang="en-US" altLang="zh-CN" dirty="0">
                <a:solidFill>
                  <a:srgbClr val="C00000"/>
                </a:solidFill>
                <a:latin typeface="Arial" panose="020B0604020202020204" pitchFamily="34" charset="0"/>
                <a:ea typeface="宋体" panose="02010600030101010101" pitchFamily="2" charset="-122"/>
              </a:rPr>
              <a:t>30</a:t>
            </a:r>
            <a:r>
              <a:rPr lang="zh-CN" altLang="en-US" dirty="0">
                <a:solidFill>
                  <a:srgbClr val="C00000"/>
                </a:solidFill>
                <a:latin typeface="Arial" panose="020B0604020202020204" pitchFamily="34" charset="0"/>
                <a:ea typeface="宋体" panose="02010600030101010101" pitchFamily="2" charset="-122"/>
              </a:rPr>
              <a:t>日产生的数据，现调整为截止本年</a:t>
            </a:r>
            <a:r>
              <a:rPr lang="en-US" altLang="zh-CN" dirty="0">
                <a:solidFill>
                  <a:srgbClr val="C00000"/>
                </a:solidFill>
                <a:latin typeface="Arial" panose="020B0604020202020204" pitchFamily="34" charset="0"/>
                <a:ea typeface="宋体" panose="02010600030101010101" pitchFamily="2" charset="-122"/>
              </a:rPr>
              <a:t>12</a:t>
            </a:r>
            <a:r>
              <a:rPr lang="zh-CN" altLang="en-US" dirty="0">
                <a:solidFill>
                  <a:srgbClr val="C00000"/>
                </a:solidFill>
                <a:latin typeface="Arial" panose="020B0604020202020204" pitchFamily="34" charset="0"/>
                <a:ea typeface="宋体" panose="02010600030101010101" pitchFamily="2" charset="-122"/>
              </a:rPr>
              <a:t>月</a:t>
            </a:r>
            <a:r>
              <a:rPr lang="en-US" altLang="zh-CN" dirty="0">
                <a:solidFill>
                  <a:srgbClr val="C00000"/>
                </a:solidFill>
                <a:latin typeface="Arial" panose="020B0604020202020204" pitchFamily="34" charset="0"/>
                <a:ea typeface="宋体" panose="02010600030101010101" pitchFamily="2" charset="-122"/>
              </a:rPr>
              <a:t>31</a:t>
            </a:r>
            <a:r>
              <a:rPr lang="zh-CN" altLang="en-US" dirty="0">
                <a:solidFill>
                  <a:srgbClr val="C00000"/>
                </a:solidFill>
                <a:latin typeface="Arial" panose="020B0604020202020204" pitchFamily="34" charset="0"/>
                <a:ea typeface="宋体" panose="02010600030101010101" pitchFamily="2" charset="-122"/>
              </a:rPr>
              <a:t>日产生的数据</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 name="文本框 3"/>
          <p:cNvSpPr txBox="1"/>
          <p:nvPr/>
        </p:nvSpPr>
        <p:spPr>
          <a:xfrm>
            <a:off x="344049" y="150451"/>
            <a:ext cx="10515600" cy="1317138"/>
          </a:xfrm>
          <a:prstGeom prst="rect">
            <a:avLst/>
          </a:prstGeom>
        </p:spPr>
        <p:txBody>
          <a:bodyPr anchor="ctr" anchorCtr="0">
            <a:normAutofit/>
          </a:bodyPr>
          <a:lstStyle>
            <a:defPPr>
              <a:defRPr lang="zh-CN"/>
            </a:defPPr>
            <a:lvl1pPr algn="ctr">
              <a:lnSpc>
                <a:spcPct val="90000"/>
              </a:lnSpc>
              <a:spcBef>
                <a:spcPct val="0"/>
              </a:spcBef>
              <a:buNone/>
              <a:defRPr sz="4400">
                <a:latin typeface="+mj-lt"/>
                <a:ea typeface="+mj-ea"/>
                <a:cs typeface="+mj-cs"/>
              </a:defRPr>
            </a:lvl1pPr>
          </a:lstStyle>
          <a:p>
            <a:pPr algn="l"/>
            <a:r>
              <a:rPr lang="zh-CN" altLang="en-US" sz="4000" b="1" dirty="0">
                <a:solidFill>
                  <a:schemeClr val="bg1"/>
                </a:solidFill>
                <a:latin typeface="宋体" panose="02010600030101010101" pitchFamily="2" charset="-122"/>
                <a:ea typeface="宋体" panose="02010600030101010101" pitchFamily="2" charset="-122"/>
              </a:rPr>
              <a:t>自然年填报解决方案</a:t>
            </a:r>
          </a:p>
        </p:txBody>
      </p:sp>
      <p:sp>
        <p:nvSpPr>
          <p:cNvPr id="5" name="文本框 4"/>
          <p:cNvSpPr txBox="1"/>
          <p:nvPr/>
        </p:nvSpPr>
        <p:spPr>
          <a:xfrm>
            <a:off x="1001486" y="1264166"/>
            <a:ext cx="9858163" cy="646331"/>
          </a:xfrm>
          <a:prstGeom prst="rect">
            <a:avLst/>
          </a:prstGeom>
          <a:noFill/>
        </p:spPr>
        <p:txBody>
          <a:bodyPr wrap="square">
            <a:spAutoFit/>
          </a:bodyPr>
          <a:lstStyle/>
          <a:p>
            <a:r>
              <a:rPr lang="zh-CN" altLang="en-US" sz="1800" dirty="0">
                <a:solidFill>
                  <a:schemeClr val="bg1"/>
                </a:solidFill>
                <a:sym typeface="+mn-ea"/>
              </a:rPr>
              <a:t>①</a:t>
            </a:r>
            <a:r>
              <a:rPr lang="zh-CN" altLang="zh-CN" dirty="0">
                <a:solidFill>
                  <a:schemeClr val="bg1"/>
                </a:solidFill>
                <a:latin typeface="微软雅黑" panose="020B0503020204020204" pitchFamily="34" charset="-122"/>
                <a:ea typeface="微软雅黑" panose="020B0503020204020204" pitchFamily="34" charset="-122"/>
              </a:rPr>
              <a:t>复制今年4</a:t>
            </a:r>
            <a:r>
              <a:rPr lang="en-US" altLang="zh-CN" dirty="0">
                <a:solidFill>
                  <a:schemeClr val="bg1"/>
                </a:solidFill>
                <a:latin typeface="微软雅黑" panose="020B0503020204020204" pitchFamily="34" charset="-122"/>
                <a:ea typeface="微软雅黑" panose="020B0503020204020204" pitchFamily="34" charset="-122"/>
              </a:rPr>
              <a:t>1</a:t>
            </a:r>
            <a:r>
              <a:rPr lang="zh-CN" altLang="zh-CN" dirty="0">
                <a:solidFill>
                  <a:schemeClr val="bg1"/>
                </a:solidFill>
                <a:latin typeface="微软雅黑" panose="020B0503020204020204" pitchFamily="34" charset="-122"/>
                <a:ea typeface="微软雅黑" panose="020B0503020204020204" pitchFamily="34" charset="-122"/>
              </a:rPr>
              <a:t>张需要额外采集的自然年相关表，格式统一在表名后方增加_2024</a:t>
            </a:r>
            <a:endParaRPr lang="zh-CN" altLang="zh-CN" sz="3200" dirty="0">
              <a:solidFill>
                <a:schemeClr val="bg1"/>
              </a:solidFill>
              <a:latin typeface="Arial" panose="020B0604020202020204" pitchFamily="34" charset="0"/>
            </a:endParaRPr>
          </a:p>
          <a:p>
            <a:endParaRPr lang="zh-CN" altLang="en-US" sz="1800" dirty="0">
              <a:solidFill>
                <a:schemeClr val="bg1"/>
              </a:solidFill>
              <a:sym typeface="+mn-ea"/>
            </a:endParaRPr>
          </a:p>
        </p:txBody>
      </p:sp>
      <p:pic>
        <p:nvPicPr>
          <p:cNvPr id="14" name="图片 13"/>
          <p:cNvPicPr>
            <a:picLocks noChangeAspect="1"/>
          </p:cNvPicPr>
          <p:nvPr/>
        </p:nvPicPr>
        <p:blipFill>
          <a:blip r:embed="rId3"/>
          <a:stretch>
            <a:fillRect/>
          </a:stretch>
        </p:blipFill>
        <p:spPr>
          <a:xfrm>
            <a:off x="1001486" y="1910497"/>
            <a:ext cx="10247976" cy="441410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 name="文本框 3"/>
          <p:cNvSpPr txBox="1"/>
          <p:nvPr/>
        </p:nvSpPr>
        <p:spPr>
          <a:xfrm>
            <a:off x="344049" y="150451"/>
            <a:ext cx="10515600" cy="1317138"/>
          </a:xfrm>
          <a:prstGeom prst="rect">
            <a:avLst/>
          </a:prstGeom>
        </p:spPr>
        <p:txBody>
          <a:bodyPr anchor="ctr" anchorCtr="0">
            <a:normAutofit/>
          </a:bodyPr>
          <a:lstStyle>
            <a:defPPr>
              <a:defRPr lang="zh-CN"/>
            </a:defPPr>
            <a:lvl1pPr algn="ctr">
              <a:lnSpc>
                <a:spcPct val="90000"/>
              </a:lnSpc>
              <a:spcBef>
                <a:spcPct val="0"/>
              </a:spcBef>
              <a:buNone/>
              <a:defRPr sz="4400">
                <a:latin typeface="+mj-lt"/>
                <a:ea typeface="+mj-ea"/>
                <a:cs typeface="+mj-cs"/>
              </a:defRPr>
            </a:lvl1pPr>
          </a:lstStyle>
          <a:p>
            <a:pPr algn="l"/>
            <a:r>
              <a:rPr lang="zh-CN" altLang="en-US" sz="4000" b="1" dirty="0">
                <a:solidFill>
                  <a:schemeClr val="bg1"/>
                </a:solidFill>
                <a:latin typeface="宋体" panose="02010600030101010101" pitchFamily="2" charset="-122"/>
                <a:ea typeface="宋体" panose="02010600030101010101" pitchFamily="2" charset="-122"/>
              </a:rPr>
              <a:t>自然年填报解决方案</a:t>
            </a:r>
          </a:p>
        </p:txBody>
      </p:sp>
      <p:sp>
        <p:nvSpPr>
          <p:cNvPr id="5" name="文本框 4"/>
          <p:cNvSpPr txBox="1"/>
          <p:nvPr/>
        </p:nvSpPr>
        <p:spPr>
          <a:xfrm>
            <a:off x="1001486" y="1264166"/>
            <a:ext cx="9858163" cy="646331"/>
          </a:xfrm>
          <a:prstGeom prst="rect">
            <a:avLst/>
          </a:prstGeom>
          <a:noFill/>
        </p:spPr>
        <p:txBody>
          <a:bodyPr wrap="square">
            <a:spAutoFit/>
          </a:bodyPr>
          <a:lstStyle/>
          <a:p>
            <a:r>
              <a:rPr lang="zh-CN" altLang="en-US" dirty="0">
                <a:solidFill>
                  <a:schemeClr val="bg1"/>
                </a:solidFill>
                <a:sym typeface="+mn-ea"/>
              </a:rPr>
              <a:t>②新增今年</a:t>
            </a:r>
            <a:r>
              <a:rPr lang="en-US" altLang="zh-CN" dirty="0">
                <a:solidFill>
                  <a:schemeClr val="bg1"/>
                </a:solidFill>
                <a:sym typeface="+mn-ea"/>
              </a:rPr>
              <a:t>41</a:t>
            </a:r>
            <a:r>
              <a:rPr lang="zh-CN" altLang="en-US" dirty="0">
                <a:solidFill>
                  <a:schemeClr val="bg1"/>
                </a:solidFill>
                <a:sym typeface="+mn-ea"/>
              </a:rPr>
              <a:t>张需要额外采集的自然年相关表，</a:t>
            </a:r>
            <a:r>
              <a:rPr lang="zh-CN" altLang="zh-CN" dirty="0">
                <a:solidFill>
                  <a:schemeClr val="bg1"/>
                </a:solidFill>
                <a:latin typeface="微软雅黑" panose="020B0503020204020204" pitchFamily="34" charset="-122"/>
                <a:ea typeface="微软雅黑" panose="020B0503020204020204" pitchFamily="34" charset="-122"/>
              </a:rPr>
              <a:t>正常走采集任务数据入库后，下载这部分表的数据，在节点平台中导入</a:t>
            </a:r>
            <a:endParaRPr lang="zh-CN" altLang="zh-CN" sz="3200" dirty="0">
              <a:solidFill>
                <a:schemeClr val="bg1"/>
              </a:solidFill>
              <a:latin typeface="Arial" panose="020B0604020202020204" pitchFamily="34" charset="0"/>
            </a:endParaRPr>
          </a:p>
        </p:txBody>
      </p:sp>
      <p:pic>
        <p:nvPicPr>
          <p:cNvPr id="2" name="图片 1"/>
          <p:cNvPicPr>
            <a:picLocks noChangeAspect="1"/>
          </p:cNvPicPr>
          <p:nvPr/>
        </p:nvPicPr>
        <p:blipFill>
          <a:blip r:embed="rId3"/>
          <a:stretch>
            <a:fillRect/>
          </a:stretch>
        </p:blipFill>
        <p:spPr>
          <a:xfrm>
            <a:off x="1132559" y="2189288"/>
            <a:ext cx="9727090" cy="418974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文本框 2"/>
          <p:cNvSpPr txBox="1"/>
          <p:nvPr/>
        </p:nvSpPr>
        <p:spPr>
          <a:xfrm>
            <a:off x="771841" y="2225111"/>
            <a:ext cx="3299416" cy="3850168"/>
          </a:xfrm>
          <a:prstGeom prst="rect">
            <a:avLst/>
          </a:prstGeom>
        </p:spPr>
        <p:txBody>
          <a:bodyPr>
            <a:noAutofit/>
          </a:bodyPr>
          <a:lstStyle>
            <a:defPPr>
              <a:defRPr lang="zh-CN"/>
            </a:defPPr>
            <a:lvl1pPr marL="228600" lvl="0" indent="-228600">
              <a:lnSpc>
                <a:spcPct val="90000"/>
              </a:lnSpc>
              <a:spcBef>
                <a:spcPts val="1000"/>
              </a:spcBef>
              <a:buFont typeface="Arial" panose="020B0604020202020204" pitchFamily="34" charset="0"/>
              <a:buChar char="•"/>
              <a:defRPr sz="2800"/>
            </a:lvl1pPr>
            <a:lvl2pPr marL="685800" lvl="1" indent="-228600">
              <a:lnSpc>
                <a:spcPct val="90000"/>
              </a:lnSpc>
              <a:spcBef>
                <a:spcPts val="500"/>
              </a:spcBef>
              <a:buFont typeface="Arial" panose="020B0604020202020204" pitchFamily="34" charset="0"/>
              <a:buChar char="•"/>
              <a:defRPr sz="2400"/>
            </a:lvl2pPr>
            <a:lvl3pPr marL="1143000" lvl="2" indent="-228600">
              <a:lnSpc>
                <a:spcPct val="90000"/>
              </a:lnSpc>
              <a:spcBef>
                <a:spcPts val="500"/>
              </a:spcBef>
              <a:buFont typeface="Arial" panose="020B0604020202020204" pitchFamily="34" charset="0"/>
              <a:buChar char="•"/>
              <a:defRPr sz="2000"/>
            </a:lvl3pPr>
            <a:lvl4pPr marL="1600200" lvl="3" indent="-228600">
              <a:lnSpc>
                <a:spcPct val="90000"/>
              </a:lnSpc>
              <a:spcBef>
                <a:spcPts val="500"/>
              </a:spcBef>
              <a:buFont typeface="Arial" panose="020B0604020202020204" pitchFamily="34" charset="0"/>
              <a:buChar char="•"/>
            </a:lvl4pPr>
            <a:lvl5pPr marL="2057400" lvl="4"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indent="0">
              <a:lnSpc>
                <a:spcPct val="150000"/>
              </a:lnSpc>
              <a:spcBef>
                <a:spcPts val="0"/>
              </a:spcBef>
              <a:buNone/>
            </a:pPr>
            <a:r>
              <a:rPr lang="zh-CN" altLang="en-US" sz="2000" dirty="0">
                <a:solidFill>
                  <a:schemeClr val="bg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mn-ea"/>
              </a:rPr>
              <a:t>除特殊要求外</a:t>
            </a:r>
            <a:endParaRPr lang="en-US" altLang="zh-CN" sz="2000" dirty="0">
              <a:solidFill>
                <a:schemeClr val="bg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mn-ea"/>
            </a:endParaRPr>
          </a:p>
          <a:p>
            <a:pPr marL="0" indent="0">
              <a:lnSpc>
                <a:spcPct val="150000"/>
              </a:lnSpc>
              <a:spcBef>
                <a:spcPts val="0"/>
              </a:spcBef>
              <a:buNone/>
            </a:pPr>
            <a:r>
              <a:rPr lang="zh-CN" altLang="en-US" sz="2000" dirty="0">
                <a:solidFill>
                  <a:schemeClr val="bg1"/>
                </a:solidFill>
                <a:latin typeface="楷体" panose="02010609060101010101" pitchFamily="49" charset="-122"/>
                <a:ea typeface="楷体" panose="02010609060101010101" pitchFamily="49" charset="-122"/>
              </a:rPr>
              <a:t>“时间”均到“年月”</a:t>
            </a:r>
            <a:r>
              <a:rPr lang="en-US" altLang="zh-CN" sz="2000" dirty="0">
                <a:solidFill>
                  <a:schemeClr val="bg1"/>
                </a:solidFill>
                <a:latin typeface="楷体" panose="02010609060101010101" pitchFamily="49" charset="-122"/>
                <a:ea typeface="楷体" panose="02010609060101010101" pitchFamily="49" charset="-122"/>
              </a:rPr>
              <a:t>;</a:t>
            </a:r>
            <a:r>
              <a:rPr lang="zh-CN" altLang="en-US" sz="2000" dirty="0">
                <a:solidFill>
                  <a:schemeClr val="bg1"/>
                </a:solidFill>
                <a:latin typeface="楷体" panose="02010609060101010101" pitchFamily="49" charset="-122"/>
                <a:ea typeface="楷体" panose="02010609060101010101" pitchFamily="49" charset="-122"/>
              </a:rPr>
              <a:t>金额以“万元”为单位</a:t>
            </a:r>
            <a:r>
              <a:rPr lang="en-US" altLang="zh-CN" sz="2000" dirty="0">
                <a:solidFill>
                  <a:schemeClr val="bg1"/>
                </a:solidFill>
                <a:latin typeface="楷体" panose="02010609060101010101" pitchFamily="49" charset="-122"/>
                <a:ea typeface="楷体" panose="02010609060101010101" pitchFamily="49" charset="-122"/>
              </a:rPr>
              <a:t>;</a:t>
            </a:r>
            <a:r>
              <a:rPr lang="zh-CN" altLang="en-US" sz="2000" dirty="0">
                <a:solidFill>
                  <a:schemeClr val="bg1"/>
                </a:solidFill>
                <a:latin typeface="楷体" panose="02010609060101010101" pitchFamily="49" charset="-122"/>
                <a:ea typeface="楷体" panose="02010609060101010101" pitchFamily="49" charset="-122"/>
              </a:rPr>
              <a:t>面积以“平方米”为单位</a:t>
            </a:r>
            <a:r>
              <a:rPr lang="en-US" altLang="zh-CN" sz="2000" dirty="0">
                <a:solidFill>
                  <a:schemeClr val="bg1"/>
                </a:solidFill>
                <a:latin typeface="楷体" panose="02010609060101010101" pitchFamily="49" charset="-122"/>
                <a:ea typeface="楷体" panose="02010609060101010101" pitchFamily="49" charset="-122"/>
              </a:rPr>
              <a:t>;“</a:t>
            </a:r>
            <a:r>
              <a:rPr lang="zh-CN" altLang="en-US" sz="2000" dirty="0">
                <a:solidFill>
                  <a:schemeClr val="bg1"/>
                </a:solidFill>
                <a:latin typeface="楷体" panose="02010609060101010101" pitchFamily="49" charset="-122"/>
                <a:ea typeface="楷体" panose="02010609060101010101" pitchFamily="49" charset="-122"/>
              </a:rPr>
              <a:t>小数”保留</a:t>
            </a:r>
            <a:r>
              <a:rPr lang="en-US" altLang="zh-CN" sz="2000" dirty="0">
                <a:solidFill>
                  <a:schemeClr val="bg1"/>
                </a:solidFill>
                <a:latin typeface="楷体" panose="02010609060101010101" pitchFamily="49" charset="-122"/>
                <a:ea typeface="楷体" panose="02010609060101010101" pitchFamily="49" charset="-122"/>
              </a:rPr>
              <a:t>1</a:t>
            </a:r>
            <a:r>
              <a:rPr lang="zh-CN" altLang="en-US" sz="2000" dirty="0">
                <a:solidFill>
                  <a:schemeClr val="bg1"/>
                </a:solidFill>
                <a:latin typeface="楷体" panose="02010609060101010101" pitchFamily="49" charset="-122"/>
                <a:ea typeface="楷体" panose="02010609060101010101" pitchFamily="49" charset="-122"/>
              </a:rPr>
              <a:t>位，日期时间格式为</a:t>
            </a:r>
            <a:r>
              <a:rPr lang="en-US" altLang="zh-CN" sz="2000" dirty="0">
                <a:solidFill>
                  <a:schemeClr val="bg1"/>
                </a:solidFill>
                <a:latin typeface="楷体" panose="02010609060101010101" pitchFamily="49" charset="-122"/>
                <a:ea typeface="楷体" panose="02010609060101010101" pitchFamily="49" charset="-122"/>
              </a:rPr>
              <a:t>YYYY-MM</a:t>
            </a:r>
          </a:p>
        </p:txBody>
      </p:sp>
      <p:sp>
        <p:nvSpPr>
          <p:cNvPr id="110" name="文本框 3"/>
          <p:cNvSpPr txBox="1"/>
          <p:nvPr/>
        </p:nvSpPr>
        <p:spPr>
          <a:xfrm>
            <a:off x="681506" y="553222"/>
            <a:ext cx="10515600" cy="1317138"/>
          </a:xfrm>
          <a:prstGeom prst="rect">
            <a:avLst/>
          </a:prstGeom>
        </p:spPr>
        <p:txBody>
          <a:bodyPr anchor="ctr" anchorCtr="0">
            <a:normAutofit/>
          </a:bodyPr>
          <a:lstStyle>
            <a:defPPr>
              <a:defRPr lang="zh-CN"/>
            </a:defPPr>
            <a:lvl1pPr algn="ctr">
              <a:lnSpc>
                <a:spcPct val="90000"/>
              </a:lnSpc>
              <a:spcBef>
                <a:spcPct val="0"/>
              </a:spcBef>
              <a:buNone/>
              <a:defRPr sz="4400">
                <a:latin typeface="+mj-lt"/>
                <a:ea typeface="+mj-ea"/>
                <a:cs typeface="+mj-cs"/>
              </a:defRPr>
            </a:lvl1pPr>
          </a:lstStyle>
          <a:p>
            <a:pPr algn="l"/>
            <a:r>
              <a:rPr lang="zh-CN" altLang="en-US" sz="4000" b="1" dirty="0">
                <a:solidFill>
                  <a:schemeClr val="bg1"/>
                </a:solidFill>
                <a:latin typeface="宋体" panose="02010600030101010101" pitchFamily="2" charset="-122"/>
                <a:ea typeface="宋体" panose="02010600030101010101" pitchFamily="2" charset="-122"/>
              </a:rPr>
              <a:t>注意事项</a:t>
            </a:r>
          </a:p>
        </p:txBody>
      </p:sp>
      <p:sp>
        <p:nvSpPr>
          <p:cNvPr id="111" name="标题 1"/>
          <p:cNvSpPr txBox="1">
            <a:spLocks noChangeArrowheads="1"/>
          </p:cNvSpPr>
          <p:nvPr/>
        </p:nvSpPr>
        <p:spPr bwMode="auto">
          <a:xfrm>
            <a:off x="613779" y="1550479"/>
            <a:ext cx="7306841" cy="639762"/>
          </a:xfrm>
          <a:prstGeom prst="rect">
            <a:avLst/>
          </a:prstGeom>
          <a:noFill/>
          <a:ln>
            <a:noFill/>
          </a:ln>
        </p:spPr>
        <p:txBody>
          <a:bodyPr anchor="ctr"/>
          <a:lstStyle>
            <a:lvl1pPr>
              <a:defRPr b="1" i="1">
                <a:solidFill>
                  <a:schemeClr val="tx2"/>
                </a:solidFill>
                <a:latin typeface="Times New Roman" panose="02020603050405020304" pitchFamily="18" charset="0"/>
                <a:ea typeface="宋体" panose="02010600030101010101" pitchFamily="2" charset="-122"/>
                <a:sym typeface="Times New Roman" panose="02020603050405020304" pitchFamily="18" charset="0"/>
              </a:defRPr>
            </a:lvl1pPr>
            <a:lvl2pPr>
              <a:defRPr b="1" i="1">
                <a:solidFill>
                  <a:schemeClr val="tx2"/>
                </a:solidFill>
                <a:latin typeface="Times New Roman" panose="02020603050405020304" pitchFamily="18" charset="0"/>
                <a:ea typeface="宋体" panose="02010600030101010101" pitchFamily="2" charset="-122"/>
                <a:sym typeface="Times New Roman" panose="02020603050405020304" pitchFamily="18" charset="0"/>
              </a:defRPr>
            </a:lvl2pPr>
            <a:lvl3pPr>
              <a:defRPr b="1" i="1">
                <a:solidFill>
                  <a:schemeClr val="tx2"/>
                </a:solidFill>
                <a:latin typeface="Times New Roman" panose="02020603050405020304" pitchFamily="18" charset="0"/>
                <a:ea typeface="宋体" panose="02010600030101010101" pitchFamily="2" charset="-122"/>
                <a:sym typeface="Times New Roman" panose="02020603050405020304" pitchFamily="18" charset="0"/>
              </a:defRPr>
            </a:lvl3pPr>
            <a:lvl4pPr>
              <a:defRPr b="1" i="1">
                <a:solidFill>
                  <a:schemeClr val="tx2"/>
                </a:solidFill>
                <a:latin typeface="Times New Roman" panose="02020603050405020304" pitchFamily="18" charset="0"/>
                <a:ea typeface="宋体" panose="02010600030101010101" pitchFamily="2" charset="-122"/>
                <a:sym typeface="Times New Roman" panose="02020603050405020304" pitchFamily="18" charset="0"/>
              </a:defRPr>
            </a:lvl4pPr>
            <a:lvl5pPr>
              <a:defRPr b="1" i="1">
                <a:solidFill>
                  <a:schemeClr val="tx2"/>
                </a:solidFill>
                <a:latin typeface="Times New Roman" panose="02020603050405020304" pitchFamily="18" charset="0"/>
                <a:ea typeface="宋体" panose="02010600030101010101" pitchFamily="2" charset="-122"/>
                <a:sym typeface="Times New Roman" panose="02020603050405020304" pitchFamily="18" charset="0"/>
              </a:defRPr>
            </a:lvl5pPr>
            <a:lvl6pPr fontAlgn="base">
              <a:spcBef>
                <a:spcPct val="0"/>
              </a:spcBef>
              <a:spcAft>
                <a:spcPct val="0"/>
              </a:spcAft>
              <a:buFont typeface="Arial" panose="020B0604020202020204" pitchFamily="34" charset="0"/>
              <a:defRPr b="1" i="1">
                <a:solidFill>
                  <a:schemeClr val="tx2"/>
                </a:solidFill>
                <a:latin typeface="Times New Roman" panose="02020603050405020304" pitchFamily="18" charset="0"/>
                <a:ea typeface="宋体" panose="02010600030101010101" pitchFamily="2" charset="-122"/>
                <a:sym typeface="Times New Roman" panose="02020603050405020304" pitchFamily="18" charset="0"/>
              </a:defRPr>
            </a:lvl6pPr>
            <a:lvl7pPr fontAlgn="base">
              <a:spcBef>
                <a:spcPct val="0"/>
              </a:spcBef>
              <a:spcAft>
                <a:spcPct val="0"/>
              </a:spcAft>
              <a:buFont typeface="Arial" panose="020B0604020202020204" pitchFamily="34" charset="0"/>
              <a:defRPr b="1" i="1">
                <a:solidFill>
                  <a:schemeClr val="tx2"/>
                </a:solidFill>
                <a:latin typeface="Times New Roman" panose="02020603050405020304" pitchFamily="18" charset="0"/>
                <a:ea typeface="宋体" panose="02010600030101010101" pitchFamily="2" charset="-122"/>
                <a:sym typeface="Times New Roman" panose="02020603050405020304" pitchFamily="18" charset="0"/>
              </a:defRPr>
            </a:lvl7pPr>
            <a:lvl8pPr fontAlgn="base">
              <a:spcBef>
                <a:spcPct val="0"/>
              </a:spcBef>
              <a:spcAft>
                <a:spcPct val="0"/>
              </a:spcAft>
              <a:buFont typeface="Arial" panose="020B0604020202020204" pitchFamily="34" charset="0"/>
              <a:defRPr b="1" i="1">
                <a:solidFill>
                  <a:schemeClr val="tx2"/>
                </a:solidFill>
                <a:latin typeface="Times New Roman" panose="02020603050405020304" pitchFamily="18" charset="0"/>
                <a:ea typeface="宋体" panose="02010600030101010101" pitchFamily="2" charset="-122"/>
                <a:sym typeface="Times New Roman" panose="02020603050405020304" pitchFamily="18" charset="0"/>
              </a:defRPr>
            </a:lvl8pPr>
            <a:lvl9pPr fontAlgn="base">
              <a:spcBef>
                <a:spcPct val="0"/>
              </a:spcBef>
              <a:spcAft>
                <a:spcPct val="0"/>
              </a:spcAft>
              <a:buFont typeface="Arial" panose="020B0604020202020204" pitchFamily="34" charset="0"/>
              <a:defRPr b="1" i="1">
                <a:solidFill>
                  <a:schemeClr val="tx2"/>
                </a:solidFill>
                <a:latin typeface="Times New Roman" panose="02020603050405020304" pitchFamily="18" charset="0"/>
                <a:ea typeface="宋体" panose="02010600030101010101" pitchFamily="2" charset="-122"/>
                <a:sym typeface="Times New Roman" panose="02020603050405020304" pitchFamily="18" charset="0"/>
              </a:defRPr>
            </a:lvl9pPr>
          </a:lstStyle>
          <a:p>
            <a:pPr eaLnBrk="0" hangingPunct="0"/>
            <a:r>
              <a:rPr lang="en-US" altLang="zh-CN" sz="3200" i="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3200" i="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、数据单位问题</a:t>
            </a:r>
          </a:p>
        </p:txBody>
      </p:sp>
      <p:pic>
        <p:nvPicPr>
          <p:cNvPr id="4" name="图片 3"/>
          <p:cNvPicPr>
            <a:picLocks noChangeAspect="1"/>
          </p:cNvPicPr>
          <p:nvPr/>
        </p:nvPicPr>
        <p:blipFill>
          <a:blip r:embed="rId3"/>
          <a:stretch>
            <a:fillRect/>
          </a:stretch>
        </p:blipFill>
        <p:spPr>
          <a:xfrm>
            <a:off x="5594367" y="1072378"/>
            <a:ext cx="4787960" cy="5232400"/>
          </a:xfrm>
          <a:prstGeom prst="rect">
            <a:avLst/>
          </a:prstGeom>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文本框 3"/>
          <p:cNvSpPr txBox="1"/>
          <p:nvPr/>
        </p:nvSpPr>
        <p:spPr>
          <a:xfrm>
            <a:off x="681506" y="553222"/>
            <a:ext cx="10515600" cy="1317138"/>
          </a:xfrm>
          <a:prstGeom prst="rect">
            <a:avLst/>
          </a:prstGeom>
        </p:spPr>
        <p:txBody>
          <a:bodyPr anchor="ctr" anchorCtr="0">
            <a:normAutofit/>
          </a:bodyPr>
          <a:lstStyle>
            <a:defPPr>
              <a:defRPr lang="zh-CN"/>
            </a:defPPr>
            <a:lvl1pPr algn="ctr">
              <a:lnSpc>
                <a:spcPct val="90000"/>
              </a:lnSpc>
              <a:spcBef>
                <a:spcPct val="0"/>
              </a:spcBef>
              <a:buNone/>
              <a:defRPr sz="4400">
                <a:latin typeface="+mj-lt"/>
                <a:ea typeface="+mj-ea"/>
                <a:cs typeface="+mj-cs"/>
              </a:defRPr>
            </a:lvl1pPr>
          </a:lstStyle>
          <a:p>
            <a:pPr algn="l"/>
            <a:r>
              <a:rPr lang="zh-CN" altLang="en-US" sz="4000" b="1" dirty="0">
                <a:solidFill>
                  <a:schemeClr val="bg1"/>
                </a:solidFill>
                <a:latin typeface="宋体" panose="02010600030101010101" pitchFamily="2" charset="-122"/>
                <a:ea typeface="宋体" panose="02010600030101010101" pitchFamily="2" charset="-122"/>
              </a:rPr>
              <a:t>注意事项</a:t>
            </a:r>
          </a:p>
        </p:txBody>
      </p:sp>
      <p:sp>
        <p:nvSpPr>
          <p:cNvPr id="114" name="标题 1"/>
          <p:cNvSpPr txBox="1">
            <a:spLocks noChangeArrowheads="1"/>
          </p:cNvSpPr>
          <p:nvPr/>
        </p:nvSpPr>
        <p:spPr bwMode="auto">
          <a:xfrm>
            <a:off x="762100" y="1499053"/>
            <a:ext cx="7306841" cy="639762"/>
          </a:xfrm>
          <a:prstGeom prst="rect">
            <a:avLst/>
          </a:prstGeom>
          <a:noFill/>
          <a:ln>
            <a:noFill/>
          </a:ln>
        </p:spPr>
        <p:txBody>
          <a:bodyPr anchor="ctr"/>
          <a:lstStyle>
            <a:lvl1pPr>
              <a:defRPr b="1" i="1">
                <a:solidFill>
                  <a:schemeClr val="tx2"/>
                </a:solidFill>
                <a:latin typeface="Times New Roman" panose="02020603050405020304" pitchFamily="18" charset="0"/>
                <a:ea typeface="宋体" panose="02010600030101010101" pitchFamily="2" charset="-122"/>
                <a:sym typeface="Times New Roman" panose="02020603050405020304" pitchFamily="18" charset="0"/>
              </a:defRPr>
            </a:lvl1pPr>
            <a:lvl2pPr>
              <a:defRPr b="1" i="1">
                <a:solidFill>
                  <a:schemeClr val="tx2"/>
                </a:solidFill>
                <a:latin typeface="Times New Roman" panose="02020603050405020304" pitchFamily="18" charset="0"/>
                <a:ea typeface="宋体" panose="02010600030101010101" pitchFamily="2" charset="-122"/>
                <a:sym typeface="Times New Roman" panose="02020603050405020304" pitchFamily="18" charset="0"/>
              </a:defRPr>
            </a:lvl2pPr>
            <a:lvl3pPr>
              <a:defRPr b="1" i="1">
                <a:solidFill>
                  <a:schemeClr val="tx2"/>
                </a:solidFill>
                <a:latin typeface="Times New Roman" panose="02020603050405020304" pitchFamily="18" charset="0"/>
                <a:ea typeface="宋体" panose="02010600030101010101" pitchFamily="2" charset="-122"/>
                <a:sym typeface="Times New Roman" panose="02020603050405020304" pitchFamily="18" charset="0"/>
              </a:defRPr>
            </a:lvl3pPr>
            <a:lvl4pPr>
              <a:defRPr b="1" i="1">
                <a:solidFill>
                  <a:schemeClr val="tx2"/>
                </a:solidFill>
                <a:latin typeface="Times New Roman" panose="02020603050405020304" pitchFamily="18" charset="0"/>
                <a:ea typeface="宋体" panose="02010600030101010101" pitchFamily="2" charset="-122"/>
                <a:sym typeface="Times New Roman" panose="02020603050405020304" pitchFamily="18" charset="0"/>
              </a:defRPr>
            </a:lvl4pPr>
            <a:lvl5pPr>
              <a:defRPr b="1" i="1">
                <a:solidFill>
                  <a:schemeClr val="tx2"/>
                </a:solidFill>
                <a:latin typeface="Times New Roman" panose="02020603050405020304" pitchFamily="18" charset="0"/>
                <a:ea typeface="宋体" panose="02010600030101010101" pitchFamily="2" charset="-122"/>
                <a:sym typeface="Times New Roman" panose="02020603050405020304" pitchFamily="18" charset="0"/>
              </a:defRPr>
            </a:lvl5pPr>
            <a:lvl6pPr fontAlgn="base">
              <a:spcBef>
                <a:spcPct val="0"/>
              </a:spcBef>
              <a:spcAft>
                <a:spcPct val="0"/>
              </a:spcAft>
              <a:buFont typeface="Arial" panose="020B0604020202020204" pitchFamily="34" charset="0"/>
              <a:defRPr b="1" i="1">
                <a:solidFill>
                  <a:schemeClr val="tx2"/>
                </a:solidFill>
                <a:latin typeface="Times New Roman" panose="02020603050405020304" pitchFamily="18" charset="0"/>
                <a:ea typeface="宋体" panose="02010600030101010101" pitchFamily="2" charset="-122"/>
                <a:sym typeface="Times New Roman" panose="02020603050405020304" pitchFamily="18" charset="0"/>
              </a:defRPr>
            </a:lvl6pPr>
            <a:lvl7pPr fontAlgn="base">
              <a:spcBef>
                <a:spcPct val="0"/>
              </a:spcBef>
              <a:spcAft>
                <a:spcPct val="0"/>
              </a:spcAft>
              <a:buFont typeface="Arial" panose="020B0604020202020204" pitchFamily="34" charset="0"/>
              <a:defRPr b="1" i="1">
                <a:solidFill>
                  <a:schemeClr val="tx2"/>
                </a:solidFill>
                <a:latin typeface="Times New Roman" panose="02020603050405020304" pitchFamily="18" charset="0"/>
                <a:ea typeface="宋体" panose="02010600030101010101" pitchFamily="2" charset="-122"/>
                <a:sym typeface="Times New Roman" panose="02020603050405020304" pitchFamily="18" charset="0"/>
              </a:defRPr>
            </a:lvl7pPr>
            <a:lvl8pPr fontAlgn="base">
              <a:spcBef>
                <a:spcPct val="0"/>
              </a:spcBef>
              <a:spcAft>
                <a:spcPct val="0"/>
              </a:spcAft>
              <a:buFont typeface="Arial" panose="020B0604020202020204" pitchFamily="34" charset="0"/>
              <a:defRPr b="1" i="1">
                <a:solidFill>
                  <a:schemeClr val="tx2"/>
                </a:solidFill>
                <a:latin typeface="Times New Roman" panose="02020603050405020304" pitchFamily="18" charset="0"/>
                <a:ea typeface="宋体" panose="02010600030101010101" pitchFamily="2" charset="-122"/>
                <a:sym typeface="Times New Roman" panose="02020603050405020304" pitchFamily="18" charset="0"/>
              </a:defRPr>
            </a:lvl8pPr>
            <a:lvl9pPr fontAlgn="base">
              <a:spcBef>
                <a:spcPct val="0"/>
              </a:spcBef>
              <a:spcAft>
                <a:spcPct val="0"/>
              </a:spcAft>
              <a:buFont typeface="Arial" panose="020B0604020202020204" pitchFamily="34" charset="0"/>
              <a:defRPr b="1" i="1">
                <a:solidFill>
                  <a:schemeClr val="tx2"/>
                </a:solidFill>
                <a:latin typeface="Times New Roman" panose="02020603050405020304" pitchFamily="18" charset="0"/>
                <a:ea typeface="宋体" panose="02010600030101010101" pitchFamily="2" charset="-122"/>
                <a:sym typeface="Times New Roman" panose="02020603050405020304" pitchFamily="18" charset="0"/>
              </a:defRPr>
            </a:lvl9pPr>
          </a:lstStyle>
          <a:p>
            <a:pPr eaLnBrk="0" hangingPunct="0"/>
            <a:r>
              <a:rPr lang="en-US" altLang="zh-CN" sz="3200" i="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3</a:t>
            </a:r>
            <a:r>
              <a:rPr lang="zh-CN" altLang="en-US" sz="3200" i="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、编号问题</a:t>
            </a:r>
          </a:p>
        </p:txBody>
      </p:sp>
      <p:graphicFrame>
        <p:nvGraphicFramePr>
          <p:cNvPr id="115" name="图示 11"/>
          <p:cNvGraphicFramePr/>
          <p:nvPr/>
        </p:nvGraphicFramePr>
        <p:xfrm>
          <a:off x="1164898" y="2314682"/>
          <a:ext cx="8388565" cy="251453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116" name="Group 4"/>
          <p:cNvGrpSpPr/>
          <p:nvPr/>
        </p:nvGrpSpPr>
        <p:grpSpPr>
          <a:xfrm>
            <a:off x="1299298" y="4900193"/>
            <a:ext cx="7270183" cy="1429452"/>
            <a:chOff x="567" y="77428"/>
            <a:chExt cx="7270082" cy="1429318"/>
          </a:xfrm>
        </p:grpSpPr>
        <p:sp>
          <p:nvSpPr>
            <p:cNvPr id="117" name="Rectangle 6"/>
            <p:cNvSpPr>
              <a:spLocks noChangeArrowheads="1"/>
            </p:cNvSpPr>
            <p:nvPr/>
          </p:nvSpPr>
          <p:spPr bwMode="auto">
            <a:xfrm>
              <a:off x="2324092" y="77428"/>
              <a:ext cx="4946557" cy="1429318"/>
            </a:xfrm>
            <a:prstGeom prst="rect">
              <a:avLst/>
            </a:prstGeom>
            <a:noFill/>
            <a:ln>
              <a:noFill/>
            </a:ln>
          </p:spPr>
          <p:txBody>
            <a:bodyPr lIns="247650" tIns="123825" rIns="247650" bIns="123825" anchor="ctr"/>
            <a:lstStyle>
              <a:lvl1pPr>
                <a:defRPr b="1" i="1">
                  <a:solidFill>
                    <a:schemeClr val="tx2"/>
                  </a:solidFill>
                  <a:latin typeface="Times New Roman" panose="02020603050405020304" pitchFamily="18" charset="0"/>
                  <a:ea typeface="宋体" panose="02010600030101010101" pitchFamily="2" charset="-122"/>
                  <a:sym typeface="Times New Roman" panose="02020603050405020304" pitchFamily="18" charset="0"/>
                </a:defRPr>
              </a:lvl1pPr>
              <a:lvl2pPr marL="228600" indent="-228600">
                <a:defRPr b="1" i="1">
                  <a:solidFill>
                    <a:schemeClr val="tx2"/>
                  </a:solidFill>
                  <a:latin typeface="Times New Roman" panose="02020603050405020304" pitchFamily="18" charset="0"/>
                  <a:ea typeface="宋体" panose="02010600030101010101" pitchFamily="2" charset="-122"/>
                  <a:sym typeface="Times New Roman" panose="02020603050405020304" pitchFamily="18" charset="0"/>
                </a:defRPr>
              </a:lvl2pPr>
              <a:lvl3pPr>
                <a:defRPr b="1" i="1">
                  <a:solidFill>
                    <a:schemeClr val="tx2"/>
                  </a:solidFill>
                  <a:latin typeface="Times New Roman" panose="02020603050405020304" pitchFamily="18" charset="0"/>
                  <a:ea typeface="宋体" panose="02010600030101010101" pitchFamily="2" charset="-122"/>
                  <a:sym typeface="Times New Roman" panose="02020603050405020304" pitchFamily="18" charset="0"/>
                </a:defRPr>
              </a:lvl3pPr>
              <a:lvl4pPr>
                <a:defRPr b="1" i="1">
                  <a:solidFill>
                    <a:schemeClr val="tx2"/>
                  </a:solidFill>
                  <a:latin typeface="Times New Roman" panose="02020603050405020304" pitchFamily="18" charset="0"/>
                  <a:ea typeface="宋体" panose="02010600030101010101" pitchFamily="2" charset="-122"/>
                  <a:sym typeface="Times New Roman" panose="02020603050405020304" pitchFamily="18" charset="0"/>
                </a:defRPr>
              </a:lvl4pPr>
              <a:lvl5pPr>
                <a:defRPr b="1" i="1">
                  <a:solidFill>
                    <a:schemeClr val="tx2"/>
                  </a:solidFill>
                  <a:latin typeface="Times New Roman" panose="02020603050405020304" pitchFamily="18" charset="0"/>
                  <a:ea typeface="宋体" panose="02010600030101010101" pitchFamily="2" charset="-122"/>
                  <a:sym typeface="Times New Roman" panose="02020603050405020304" pitchFamily="18" charset="0"/>
                </a:defRPr>
              </a:lvl5pPr>
              <a:lvl6pPr fontAlgn="base">
                <a:spcBef>
                  <a:spcPct val="0"/>
                </a:spcBef>
                <a:spcAft>
                  <a:spcPct val="0"/>
                </a:spcAft>
                <a:buFont typeface="Arial" panose="020B0604020202020204" pitchFamily="34" charset="0"/>
                <a:defRPr b="1" i="1">
                  <a:solidFill>
                    <a:schemeClr val="tx2"/>
                  </a:solidFill>
                  <a:latin typeface="Times New Roman" panose="02020603050405020304" pitchFamily="18" charset="0"/>
                  <a:ea typeface="宋体" panose="02010600030101010101" pitchFamily="2" charset="-122"/>
                  <a:sym typeface="Times New Roman" panose="02020603050405020304" pitchFamily="18" charset="0"/>
                </a:defRPr>
              </a:lvl6pPr>
              <a:lvl7pPr fontAlgn="base">
                <a:spcBef>
                  <a:spcPct val="0"/>
                </a:spcBef>
                <a:spcAft>
                  <a:spcPct val="0"/>
                </a:spcAft>
                <a:buFont typeface="Arial" panose="020B0604020202020204" pitchFamily="34" charset="0"/>
                <a:defRPr b="1" i="1">
                  <a:solidFill>
                    <a:schemeClr val="tx2"/>
                  </a:solidFill>
                  <a:latin typeface="Times New Roman" panose="02020603050405020304" pitchFamily="18" charset="0"/>
                  <a:ea typeface="宋体" panose="02010600030101010101" pitchFamily="2" charset="-122"/>
                  <a:sym typeface="Times New Roman" panose="02020603050405020304" pitchFamily="18" charset="0"/>
                </a:defRPr>
              </a:lvl7pPr>
              <a:lvl8pPr fontAlgn="base">
                <a:spcBef>
                  <a:spcPct val="0"/>
                </a:spcBef>
                <a:spcAft>
                  <a:spcPct val="0"/>
                </a:spcAft>
                <a:buFont typeface="Arial" panose="020B0604020202020204" pitchFamily="34" charset="0"/>
                <a:defRPr b="1" i="1">
                  <a:solidFill>
                    <a:schemeClr val="tx2"/>
                  </a:solidFill>
                  <a:latin typeface="Times New Roman" panose="02020603050405020304" pitchFamily="18" charset="0"/>
                  <a:ea typeface="宋体" panose="02010600030101010101" pitchFamily="2" charset="-122"/>
                  <a:sym typeface="Times New Roman" panose="02020603050405020304" pitchFamily="18" charset="0"/>
                </a:defRPr>
              </a:lvl8pPr>
              <a:lvl9pPr fontAlgn="base">
                <a:spcBef>
                  <a:spcPct val="0"/>
                </a:spcBef>
                <a:spcAft>
                  <a:spcPct val="0"/>
                </a:spcAft>
                <a:buFont typeface="Arial" panose="020B0604020202020204" pitchFamily="34" charset="0"/>
                <a:defRPr b="1" i="1">
                  <a:solidFill>
                    <a:schemeClr val="tx2"/>
                  </a:solidFill>
                  <a:latin typeface="Times New Roman" panose="02020603050405020304" pitchFamily="18" charset="0"/>
                  <a:ea typeface="宋体" panose="02010600030101010101" pitchFamily="2" charset="-122"/>
                  <a:sym typeface="Times New Roman" panose="02020603050405020304" pitchFamily="18" charset="0"/>
                </a:defRPr>
              </a:lvl9pPr>
            </a:lstStyle>
            <a:p>
              <a:pPr lvl="1" eaLnBrk="0" hangingPunct="0">
                <a:spcAft>
                  <a:spcPct val="15000"/>
                </a:spcAft>
                <a:buFont typeface="Arial" panose="020B0604020202020204" pitchFamily="34" charset="0"/>
                <a:buChar char="•"/>
              </a:pPr>
              <a:r>
                <a:rPr lang="zh-CN" altLang="en-US" sz="2400" i="0" dirty="0">
                  <a:solidFill>
                    <a:schemeClr val="bg1"/>
                  </a:solidFill>
                  <a:latin typeface="微软雅黑" panose="020B0503020204020204" pitchFamily="34" charset="-122"/>
                  <a:ea typeface="微软雅黑" panose="020B0503020204020204" pitchFamily="34" charset="-122"/>
                </a:rPr>
                <a:t>要保证编号的</a:t>
              </a:r>
              <a:r>
                <a:rPr lang="zh-CN" altLang="en-US" sz="2400" i="0" dirty="0">
                  <a:solidFill>
                    <a:srgbClr val="FF0000"/>
                  </a:solidFill>
                  <a:latin typeface="微软雅黑" panose="020B0503020204020204" pitchFamily="34" charset="-122"/>
                  <a:ea typeface="微软雅黑" panose="020B0503020204020204" pitchFamily="34" charset="-122"/>
                </a:rPr>
                <a:t>唯一性</a:t>
              </a:r>
              <a:r>
                <a:rPr lang="zh-CN" altLang="en-US" sz="2400" i="0" dirty="0">
                  <a:solidFill>
                    <a:schemeClr val="bg1"/>
                  </a:solidFill>
                  <a:latin typeface="微软雅黑" panose="020B0503020204020204" pitchFamily="34" charset="-122"/>
                  <a:ea typeface="微软雅黑" panose="020B0503020204020204" pitchFamily="34" charset="-122"/>
                </a:rPr>
                <a:t>，一旦错误，将会形成连锁反应，影响数据的准确性和填报效率。</a:t>
              </a:r>
              <a:endParaRPr lang="zh-CN" altLang="en-US" sz="2400" i="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8" name="AutoShape 7"/>
            <p:cNvSpPr>
              <a:spLocks noChangeArrowheads="1"/>
            </p:cNvSpPr>
            <p:nvPr/>
          </p:nvSpPr>
          <p:spPr bwMode="auto">
            <a:xfrm>
              <a:off x="567" y="144016"/>
              <a:ext cx="2171132" cy="1296143"/>
            </a:xfrm>
            <a:prstGeom prst="roundRect">
              <a:avLst>
                <a:gd name="adj" fmla="val 16667"/>
              </a:avLst>
            </a:prstGeom>
            <a:gradFill rotWithShape="1">
              <a:gsLst>
                <a:gs pos="0">
                  <a:srgbClr val="992F2B"/>
                </a:gs>
                <a:gs pos="79999">
                  <a:srgbClr val="C93D39"/>
                </a:gs>
                <a:gs pos="100000">
                  <a:srgbClr val="CD3A36"/>
                </a:gs>
              </a:gsLst>
              <a:lin ang="5400000" scaled="1"/>
            </a:gradFill>
            <a:ln>
              <a:noFill/>
            </a:ln>
          </p:spPr>
          <p:txBody>
            <a:bodyPr/>
            <a:lstStyle>
              <a:lvl1pPr>
                <a:defRPr b="1" i="1">
                  <a:solidFill>
                    <a:schemeClr val="tx2"/>
                  </a:solidFill>
                  <a:latin typeface="Times New Roman" panose="02020603050405020304" pitchFamily="18" charset="0"/>
                  <a:ea typeface="宋体" panose="02010600030101010101" pitchFamily="2" charset="-122"/>
                  <a:sym typeface="Times New Roman" panose="02020603050405020304" pitchFamily="18" charset="0"/>
                </a:defRPr>
              </a:lvl1pPr>
              <a:lvl2pPr>
                <a:defRPr b="1" i="1">
                  <a:solidFill>
                    <a:schemeClr val="tx2"/>
                  </a:solidFill>
                  <a:latin typeface="Times New Roman" panose="02020603050405020304" pitchFamily="18" charset="0"/>
                  <a:ea typeface="宋体" panose="02010600030101010101" pitchFamily="2" charset="-122"/>
                  <a:sym typeface="Times New Roman" panose="02020603050405020304" pitchFamily="18" charset="0"/>
                </a:defRPr>
              </a:lvl2pPr>
              <a:lvl3pPr>
                <a:defRPr b="1" i="1">
                  <a:solidFill>
                    <a:schemeClr val="tx2"/>
                  </a:solidFill>
                  <a:latin typeface="Times New Roman" panose="02020603050405020304" pitchFamily="18" charset="0"/>
                  <a:ea typeface="宋体" panose="02010600030101010101" pitchFamily="2" charset="-122"/>
                  <a:sym typeface="Times New Roman" panose="02020603050405020304" pitchFamily="18" charset="0"/>
                </a:defRPr>
              </a:lvl3pPr>
              <a:lvl4pPr>
                <a:defRPr b="1" i="1">
                  <a:solidFill>
                    <a:schemeClr val="tx2"/>
                  </a:solidFill>
                  <a:latin typeface="Times New Roman" panose="02020603050405020304" pitchFamily="18" charset="0"/>
                  <a:ea typeface="宋体" panose="02010600030101010101" pitchFamily="2" charset="-122"/>
                  <a:sym typeface="Times New Roman" panose="02020603050405020304" pitchFamily="18" charset="0"/>
                </a:defRPr>
              </a:lvl4pPr>
              <a:lvl5pPr>
                <a:defRPr b="1" i="1">
                  <a:solidFill>
                    <a:schemeClr val="tx2"/>
                  </a:solidFill>
                  <a:latin typeface="Times New Roman" panose="02020603050405020304" pitchFamily="18" charset="0"/>
                  <a:ea typeface="宋体" panose="02010600030101010101" pitchFamily="2" charset="-122"/>
                  <a:sym typeface="Times New Roman" panose="02020603050405020304" pitchFamily="18" charset="0"/>
                </a:defRPr>
              </a:lvl5pPr>
              <a:lvl6pPr fontAlgn="base">
                <a:spcBef>
                  <a:spcPct val="0"/>
                </a:spcBef>
                <a:spcAft>
                  <a:spcPct val="0"/>
                </a:spcAft>
                <a:buFont typeface="Arial" panose="020B0604020202020204" pitchFamily="34" charset="0"/>
                <a:defRPr b="1" i="1">
                  <a:solidFill>
                    <a:schemeClr val="tx2"/>
                  </a:solidFill>
                  <a:latin typeface="Times New Roman" panose="02020603050405020304" pitchFamily="18" charset="0"/>
                  <a:ea typeface="宋体" panose="02010600030101010101" pitchFamily="2" charset="-122"/>
                  <a:sym typeface="Times New Roman" panose="02020603050405020304" pitchFamily="18" charset="0"/>
                </a:defRPr>
              </a:lvl6pPr>
              <a:lvl7pPr fontAlgn="base">
                <a:spcBef>
                  <a:spcPct val="0"/>
                </a:spcBef>
                <a:spcAft>
                  <a:spcPct val="0"/>
                </a:spcAft>
                <a:buFont typeface="Arial" panose="020B0604020202020204" pitchFamily="34" charset="0"/>
                <a:defRPr b="1" i="1">
                  <a:solidFill>
                    <a:schemeClr val="tx2"/>
                  </a:solidFill>
                  <a:latin typeface="Times New Roman" panose="02020603050405020304" pitchFamily="18" charset="0"/>
                  <a:ea typeface="宋体" panose="02010600030101010101" pitchFamily="2" charset="-122"/>
                  <a:sym typeface="Times New Roman" panose="02020603050405020304" pitchFamily="18" charset="0"/>
                </a:defRPr>
              </a:lvl7pPr>
              <a:lvl8pPr fontAlgn="base">
                <a:spcBef>
                  <a:spcPct val="0"/>
                </a:spcBef>
                <a:spcAft>
                  <a:spcPct val="0"/>
                </a:spcAft>
                <a:buFont typeface="Arial" panose="020B0604020202020204" pitchFamily="34" charset="0"/>
                <a:defRPr b="1" i="1">
                  <a:solidFill>
                    <a:schemeClr val="tx2"/>
                  </a:solidFill>
                  <a:latin typeface="Times New Roman" panose="02020603050405020304" pitchFamily="18" charset="0"/>
                  <a:ea typeface="宋体" panose="02010600030101010101" pitchFamily="2" charset="-122"/>
                  <a:sym typeface="Times New Roman" panose="02020603050405020304" pitchFamily="18" charset="0"/>
                </a:defRPr>
              </a:lvl8pPr>
              <a:lvl9pPr fontAlgn="base">
                <a:spcBef>
                  <a:spcPct val="0"/>
                </a:spcBef>
                <a:spcAft>
                  <a:spcPct val="0"/>
                </a:spcAft>
                <a:buFont typeface="Arial" panose="020B0604020202020204" pitchFamily="34" charset="0"/>
                <a:defRPr b="1" i="1">
                  <a:solidFill>
                    <a:schemeClr val="tx2"/>
                  </a:solidFill>
                  <a:latin typeface="Times New Roman" panose="02020603050405020304" pitchFamily="18" charset="0"/>
                  <a:ea typeface="宋体" panose="02010600030101010101" pitchFamily="2" charset="-122"/>
                  <a:sym typeface="Times New Roman" panose="02020603050405020304" pitchFamily="18" charset="0"/>
                </a:defRPr>
              </a:lvl9pPr>
            </a:lstStyle>
            <a:p>
              <a:pPr eaLnBrk="0" hangingPunct="0"/>
              <a:endParaRPr lang="zh-CN" altLang="en-US" b="0" i="0">
                <a:latin typeface="微软雅黑" panose="020B0503020204020204" pitchFamily="34" charset="-122"/>
                <a:ea typeface="微软雅黑" panose="020B0503020204020204" pitchFamily="34" charset="-122"/>
              </a:endParaRPr>
            </a:p>
          </p:txBody>
        </p:sp>
        <p:sp>
          <p:nvSpPr>
            <p:cNvPr id="119" name="Rectangle 8"/>
            <p:cNvSpPr>
              <a:spLocks noChangeArrowheads="1"/>
            </p:cNvSpPr>
            <p:nvPr/>
          </p:nvSpPr>
          <p:spPr bwMode="auto">
            <a:xfrm>
              <a:off x="63839" y="207288"/>
              <a:ext cx="2107861" cy="1169599"/>
            </a:xfrm>
            <a:prstGeom prst="rect">
              <a:avLst/>
            </a:prstGeom>
            <a:noFill/>
            <a:ln>
              <a:noFill/>
            </a:ln>
          </p:spPr>
          <p:txBody>
            <a:bodyPr lIns="114300" tIns="57150" rIns="114300" bIns="57150" anchor="ctr"/>
            <a:lstStyle>
              <a:lvl1pPr>
                <a:defRPr b="1" i="1">
                  <a:solidFill>
                    <a:schemeClr val="tx2"/>
                  </a:solidFill>
                  <a:latin typeface="Times New Roman" panose="02020603050405020304" pitchFamily="18" charset="0"/>
                  <a:ea typeface="宋体" panose="02010600030101010101" pitchFamily="2" charset="-122"/>
                  <a:sym typeface="Times New Roman" panose="02020603050405020304" pitchFamily="18" charset="0"/>
                </a:defRPr>
              </a:lvl1pPr>
              <a:lvl2pPr>
                <a:defRPr b="1" i="1">
                  <a:solidFill>
                    <a:schemeClr val="tx2"/>
                  </a:solidFill>
                  <a:latin typeface="Times New Roman" panose="02020603050405020304" pitchFamily="18" charset="0"/>
                  <a:ea typeface="宋体" panose="02010600030101010101" pitchFamily="2" charset="-122"/>
                  <a:sym typeface="Times New Roman" panose="02020603050405020304" pitchFamily="18" charset="0"/>
                </a:defRPr>
              </a:lvl2pPr>
              <a:lvl3pPr>
                <a:defRPr b="1" i="1">
                  <a:solidFill>
                    <a:schemeClr val="tx2"/>
                  </a:solidFill>
                  <a:latin typeface="Times New Roman" panose="02020603050405020304" pitchFamily="18" charset="0"/>
                  <a:ea typeface="宋体" panose="02010600030101010101" pitchFamily="2" charset="-122"/>
                  <a:sym typeface="Times New Roman" panose="02020603050405020304" pitchFamily="18" charset="0"/>
                </a:defRPr>
              </a:lvl3pPr>
              <a:lvl4pPr>
                <a:defRPr b="1" i="1">
                  <a:solidFill>
                    <a:schemeClr val="tx2"/>
                  </a:solidFill>
                  <a:latin typeface="Times New Roman" panose="02020603050405020304" pitchFamily="18" charset="0"/>
                  <a:ea typeface="宋体" panose="02010600030101010101" pitchFamily="2" charset="-122"/>
                  <a:sym typeface="Times New Roman" panose="02020603050405020304" pitchFamily="18" charset="0"/>
                </a:defRPr>
              </a:lvl4pPr>
              <a:lvl5pPr>
                <a:defRPr b="1" i="1">
                  <a:solidFill>
                    <a:schemeClr val="tx2"/>
                  </a:solidFill>
                  <a:latin typeface="Times New Roman" panose="02020603050405020304" pitchFamily="18" charset="0"/>
                  <a:ea typeface="宋体" panose="02010600030101010101" pitchFamily="2" charset="-122"/>
                  <a:sym typeface="Times New Roman" panose="02020603050405020304" pitchFamily="18" charset="0"/>
                </a:defRPr>
              </a:lvl5pPr>
              <a:lvl6pPr fontAlgn="base">
                <a:spcBef>
                  <a:spcPct val="0"/>
                </a:spcBef>
                <a:spcAft>
                  <a:spcPct val="0"/>
                </a:spcAft>
                <a:buFont typeface="Arial" panose="020B0604020202020204" pitchFamily="34" charset="0"/>
                <a:defRPr b="1" i="1">
                  <a:solidFill>
                    <a:schemeClr val="tx2"/>
                  </a:solidFill>
                  <a:latin typeface="Times New Roman" panose="02020603050405020304" pitchFamily="18" charset="0"/>
                  <a:ea typeface="宋体" panose="02010600030101010101" pitchFamily="2" charset="-122"/>
                  <a:sym typeface="Times New Roman" panose="02020603050405020304" pitchFamily="18" charset="0"/>
                </a:defRPr>
              </a:lvl6pPr>
              <a:lvl7pPr fontAlgn="base">
                <a:spcBef>
                  <a:spcPct val="0"/>
                </a:spcBef>
                <a:spcAft>
                  <a:spcPct val="0"/>
                </a:spcAft>
                <a:buFont typeface="Arial" panose="020B0604020202020204" pitchFamily="34" charset="0"/>
                <a:defRPr b="1" i="1">
                  <a:solidFill>
                    <a:schemeClr val="tx2"/>
                  </a:solidFill>
                  <a:latin typeface="Times New Roman" panose="02020603050405020304" pitchFamily="18" charset="0"/>
                  <a:ea typeface="宋体" panose="02010600030101010101" pitchFamily="2" charset="-122"/>
                  <a:sym typeface="Times New Roman" panose="02020603050405020304" pitchFamily="18" charset="0"/>
                </a:defRPr>
              </a:lvl7pPr>
              <a:lvl8pPr fontAlgn="base">
                <a:spcBef>
                  <a:spcPct val="0"/>
                </a:spcBef>
                <a:spcAft>
                  <a:spcPct val="0"/>
                </a:spcAft>
                <a:buFont typeface="Arial" panose="020B0604020202020204" pitchFamily="34" charset="0"/>
                <a:defRPr b="1" i="1">
                  <a:solidFill>
                    <a:schemeClr val="tx2"/>
                  </a:solidFill>
                  <a:latin typeface="Times New Roman" panose="02020603050405020304" pitchFamily="18" charset="0"/>
                  <a:ea typeface="宋体" panose="02010600030101010101" pitchFamily="2" charset="-122"/>
                  <a:sym typeface="Times New Roman" panose="02020603050405020304" pitchFamily="18" charset="0"/>
                </a:defRPr>
              </a:lvl8pPr>
              <a:lvl9pPr fontAlgn="base">
                <a:spcBef>
                  <a:spcPct val="0"/>
                </a:spcBef>
                <a:spcAft>
                  <a:spcPct val="0"/>
                </a:spcAft>
                <a:buFont typeface="Arial" panose="020B0604020202020204" pitchFamily="34" charset="0"/>
                <a:defRPr b="1" i="1">
                  <a:solidFill>
                    <a:schemeClr val="tx2"/>
                  </a:solidFill>
                  <a:latin typeface="Times New Roman" panose="02020603050405020304" pitchFamily="18" charset="0"/>
                  <a:ea typeface="宋体" panose="02010600030101010101" pitchFamily="2" charset="-122"/>
                  <a:sym typeface="Times New Roman" panose="02020603050405020304" pitchFamily="18" charset="0"/>
                </a:defRPr>
              </a:lvl9pPr>
            </a:lstStyle>
            <a:p>
              <a:pPr algn="ctr" eaLnBrk="0" hangingPunct="0">
                <a:lnSpc>
                  <a:spcPct val="90000"/>
                </a:lnSpc>
                <a:spcAft>
                  <a:spcPct val="35000"/>
                </a:spcAft>
              </a:pPr>
              <a:r>
                <a:rPr lang="zh-CN" altLang="en-US" sz="3000" b="0" i="0" dirty="0">
                  <a:solidFill>
                    <a:srgbClr val="FFFFFF"/>
                  </a:solidFill>
                  <a:latin typeface="微软雅黑" panose="020B0503020204020204" pitchFamily="34" charset="-122"/>
                  <a:ea typeface="微软雅黑" panose="020B0503020204020204" pitchFamily="34" charset="-122"/>
                  <a:sym typeface="黑体" panose="02010609060101010101" pitchFamily="49" charset="-122"/>
                </a:rPr>
                <a:t>编号</a:t>
              </a:r>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07670" y="332740"/>
            <a:ext cx="4064000" cy="460375"/>
          </a:xfrm>
          <a:prstGeom prst="rect">
            <a:avLst/>
          </a:prstGeom>
          <a:noFill/>
        </p:spPr>
        <p:txBody>
          <a:bodyPr wrap="square" rtlCol="0">
            <a:spAutoFit/>
          </a:bodyPr>
          <a:lstStyle/>
          <a:p>
            <a:r>
              <a:rPr lang="zh-CN" altLang="en-US" sz="2400">
                <a:solidFill>
                  <a:schemeClr val="bg1"/>
                </a:solidFill>
              </a:rPr>
              <a:t>整体情况</a:t>
            </a:r>
          </a:p>
        </p:txBody>
      </p:sp>
      <p:sp>
        <p:nvSpPr>
          <p:cNvPr id="5" name="文本框 4"/>
          <p:cNvSpPr txBox="1"/>
          <p:nvPr/>
        </p:nvSpPr>
        <p:spPr>
          <a:xfrm>
            <a:off x="335280" y="1124585"/>
            <a:ext cx="4064000" cy="1753235"/>
          </a:xfrm>
          <a:prstGeom prst="rect">
            <a:avLst/>
          </a:prstGeom>
          <a:noFill/>
        </p:spPr>
        <p:txBody>
          <a:bodyPr wrap="square" rtlCol="0">
            <a:spAutoFit/>
          </a:bodyPr>
          <a:lstStyle/>
          <a:p>
            <a:pPr>
              <a:lnSpc>
                <a:spcPct val="150000"/>
              </a:lnSpc>
            </a:pPr>
            <a:r>
              <a:rPr lang="en-US" altLang="zh-CN">
                <a:solidFill>
                  <a:schemeClr val="bg1"/>
                </a:solidFill>
              </a:rPr>
              <a:t>2025</a:t>
            </a:r>
            <a:r>
              <a:rPr lang="zh-CN" altLang="en-US">
                <a:solidFill>
                  <a:schemeClr val="bg1"/>
                </a:solidFill>
              </a:rPr>
              <a:t>年待填报的</a:t>
            </a:r>
            <a:r>
              <a:rPr lang="en-US" altLang="zh-CN">
                <a:solidFill>
                  <a:schemeClr val="bg1"/>
                </a:solidFill>
              </a:rPr>
              <a:t>153</a:t>
            </a:r>
            <a:r>
              <a:rPr lang="zh-CN" altLang="en-US">
                <a:solidFill>
                  <a:schemeClr val="bg1"/>
                </a:solidFill>
              </a:rPr>
              <a:t>张表中：</a:t>
            </a:r>
          </a:p>
          <a:p>
            <a:pPr>
              <a:lnSpc>
                <a:spcPct val="150000"/>
              </a:lnSpc>
            </a:pPr>
            <a:r>
              <a:rPr lang="zh-CN" altLang="en-US">
                <a:solidFill>
                  <a:schemeClr val="bg1"/>
                </a:solidFill>
              </a:rPr>
              <a:t>完全新增：</a:t>
            </a:r>
            <a:r>
              <a:rPr lang="en-US" altLang="zh-CN">
                <a:solidFill>
                  <a:schemeClr val="bg1"/>
                </a:solidFill>
              </a:rPr>
              <a:t>39</a:t>
            </a:r>
            <a:r>
              <a:rPr lang="zh-CN" altLang="en-US">
                <a:solidFill>
                  <a:schemeClr val="bg1"/>
                </a:solidFill>
              </a:rPr>
              <a:t>张</a:t>
            </a:r>
          </a:p>
          <a:p>
            <a:pPr>
              <a:lnSpc>
                <a:spcPct val="150000"/>
              </a:lnSpc>
            </a:pPr>
            <a:r>
              <a:rPr lang="zh-CN" altLang="en-US">
                <a:solidFill>
                  <a:schemeClr val="bg1"/>
                </a:solidFill>
              </a:rPr>
              <a:t>完全复用</a:t>
            </a:r>
            <a:r>
              <a:rPr lang="en-US" altLang="zh-CN">
                <a:solidFill>
                  <a:schemeClr val="bg1"/>
                </a:solidFill>
              </a:rPr>
              <a:t>2024</a:t>
            </a:r>
            <a:r>
              <a:rPr lang="zh-CN" altLang="en-US">
                <a:solidFill>
                  <a:schemeClr val="bg1"/>
                </a:solidFill>
              </a:rPr>
              <a:t>年的表：</a:t>
            </a:r>
            <a:r>
              <a:rPr lang="en-US" altLang="zh-CN">
                <a:solidFill>
                  <a:schemeClr val="bg1"/>
                </a:solidFill>
              </a:rPr>
              <a:t>80</a:t>
            </a:r>
            <a:r>
              <a:rPr lang="zh-CN" altLang="en-US">
                <a:solidFill>
                  <a:schemeClr val="bg1"/>
                </a:solidFill>
              </a:rPr>
              <a:t>张</a:t>
            </a:r>
          </a:p>
          <a:p>
            <a:pPr>
              <a:lnSpc>
                <a:spcPct val="150000"/>
              </a:lnSpc>
            </a:pPr>
            <a:r>
              <a:rPr lang="zh-CN" altLang="en-US">
                <a:solidFill>
                  <a:schemeClr val="bg1"/>
                </a:solidFill>
              </a:rPr>
              <a:t>可基于原有表修改：</a:t>
            </a:r>
            <a:r>
              <a:rPr lang="en-US" altLang="zh-CN">
                <a:solidFill>
                  <a:schemeClr val="bg1"/>
                </a:solidFill>
              </a:rPr>
              <a:t>34</a:t>
            </a:r>
            <a:r>
              <a:rPr lang="zh-CN" altLang="en-US">
                <a:solidFill>
                  <a:schemeClr val="bg1"/>
                </a:solidFill>
              </a:rPr>
              <a:t>张</a:t>
            </a:r>
          </a:p>
        </p:txBody>
      </p:sp>
      <p:graphicFrame>
        <p:nvGraphicFramePr>
          <p:cNvPr id="2" name="表格 1"/>
          <p:cNvGraphicFramePr/>
          <p:nvPr>
            <p:custDataLst>
              <p:tags r:id="rId1"/>
            </p:custDataLst>
          </p:nvPr>
        </p:nvGraphicFramePr>
        <p:xfrm>
          <a:off x="3351530" y="1304925"/>
          <a:ext cx="8502650" cy="5074920"/>
        </p:xfrm>
        <a:graphic>
          <a:graphicData uri="http://schemas.openxmlformats.org/drawingml/2006/table">
            <a:tbl>
              <a:tblPr firstRow="1">
                <a:tableStyleId>{03C9A111-1837-4986-A88F-60C39B3EC5D3}</a:tableStyleId>
              </a:tblPr>
              <a:tblGrid>
                <a:gridCol w="2310765">
                  <a:extLst>
                    <a:ext uri="{9D8B030D-6E8A-4147-A177-3AD203B41FA5}">
                      <a16:colId xmlns:a16="http://schemas.microsoft.com/office/drawing/2014/main" val="20000"/>
                    </a:ext>
                  </a:extLst>
                </a:gridCol>
                <a:gridCol w="3027680">
                  <a:extLst>
                    <a:ext uri="{9D8B030D-6E8A-4147-A177-3AD203B41FA5}">
                      <a16:colId xmlns:a16="http://schemas.microsoft.com/office/drawing/2014/main" val="20001"/>
                    </a:ext>
                  </a:extLst>
                </a:gridCol>
                <a:gridCol w="3164205">
                  <a:extLst>
                    <a:ext uri="{9D8B030D-6E8A-4147-A177-3AD203B41FA5}">
                      <a16:colId xmlns:a16="http://schemas.microsoft.com/office/drawing/2014/main" val="20002"/>
                    </a:ext>
                  </a:extLst>
                </a:gridCol>
              </a:tblGrid>
              <a:tr h="283210">
                <a:tc>
                  <a:txBody>
                    <a:bodyPr/>
                    <a:lstStyle/>
                    <a:p>
                      <a:pPr algn="ctr" fontAlgn="ctr">
                        <a:lnSpc>
                          <a:spcPct val="120000"/>
                        </a:lnSpc>
                      </a:pPr>
                      <a:r>
                        <a:rPr lang="zh-CN" altLang="en-US" sz="1500" spc="120"/>
                        <a:t>所属篇章（</a:t>
                      </a:r>
                      <a:r>
                        <a:rPr lang="en-US" altLang="zh-CN" sz="1500" spc="120"/>
                        <a:t>2025</a:t>
                      </a:r>
                      <a:r>
                        <a:rPr lang="zh-CN" altLang="en-US" sz="1500" spc="120"/>
                        <a:t>）</a:t>
                      </a:r>
                    </a:p>
                  </a:txBody>
                  <a:tcPr marL="25400" marR="25400" marT="6350" marB="6350" anchor="ctr"/>
                </a:tc>
                <a:tc>
                  <a:txBody>
                    <a:bodyPr/>
                    <a:lstStyle/>
                    <a:p>
                      <a:pPr algn="ctr" fontAlgn="ctr">
                        <a:lnSpc>
                          <a:spcPct val="120000"/>
                        </a:lnSpc>
                      </a:pPr>
                      <a:r>
                        <a:rPr lang="zh-CN" altLang="en-US" sz="1500" spc="120"/>
                        <a:t>数据仓库分类（</a:t>
                      </a:r>
                      <a:r>
                        <a:rPr lang="en-US" altLang="zh-CN" sz="1500" spc="120"/>
                        <a:t>2025</a:t>
                      </a:r>
                      <a:r>
                        <a:rPr lang="zh-CN" altLang="en-US" sz="1500" spc="120"/>
                        <a:t>）</a:t>
                      </a:r>
                    </a:p>
                  </a:txBody>
                  <a:tcPr marL="25400" marR="25400" marT="6350" marB="6350" anchor="ctr"/>
                </a:tc>
                <a:tc>
                  <a:txBody>
                    <a:bodyPr/>
                    <a:lstStyle/>
                    <a:p>
                      <a:pPr algn="ctr" fontAlgn="ctr">
                        <a:lnSpc>
                          <a:spcPct val="120000"/>
                        </a:lnSpc>
                      </a:pPr>
                      <a:r>
                        <a:rPr lang="zh-CN" altLang="en-US" sz="1500" spc="120"/>
                        <a:t>相关表变化情况（相较于</a:t>
                      </a:r>
                      <a:r>
                        <a:rPr lang="en-US" altLang="zh-CN" sz="1500" spc="120"/>
                        <a:t>2024</a:t>
                      </a:r>
                      <a:r>
                        <a:rPr lang="zh-CN" altLang="en-US" sz="1500" spc="120"/>
                        <a:t>年）</a:t>
                      </a:r>
                    </a:p>
                  </a:txBody>
                  <a:tcPr marL="25400" marR="25400" marT="6350" marB="6350" anchor="ctr"/>
                </a:tc>
                <a:extLst>
                  <a:ext uri="{0D108BD9-81ED-4DB2-BD59-A6C34878D82A}">
                    <a16:rowId xmlns:a16="http://schemas.microsoft.com/office/drawing/2014/main" val="10000"/>
                  </a:ext>
                </a:extLst>
              </a:tr>
              <a:tr h="241300">
                <a:tc rowSpan="6">
                  <a:txBody>
                    <a:bodyPr/>
                    <a:lstStyle/>
                    <a:p>
                      <a:pPr algn="ctr" fontAlgn="ctr">
                        <a:lnSpc>
                          <a:spcPct val="120000"/>
                        </a:lnSpc>
                      </a:pPr>
                      <a:r>
                        <a:rPr lang="zh-CN" altLang="en-US" sz="1500" dirty="0"/>
                        <a:t>院校篇</a:t>
                      </a:r>
                    </a:p>
                  </a:txBody>
                  <a:tcPr marL="25400" marR="25400" marT="6350" marB="6350" anchor="ctr"/>
                </a:tc>
                <a:tc>
                  <a:txBody>
                    <a:bodyPr/>
                    <a:lstStyle/>
                    <a:p>
                      <a:pPr algn="ctr" fontAlgn="ctr">
                        <a:lnSpc>
                          <a:spcPct val="120000"/>
                        </a:lnSpc>
                      </a:pPr>
                      <a:r>
                        <a:rPr lang="en-US" altLang="zh-CN" sz="1100"/>
                        <a:t>1.  </a:t>
                      </a:r>
                      <a:r>
                        <a:rPr lang="zh-CN" altLang="en-US" sz="1100"/>
                        <a:t>学校基本情况</a:t>
                      </a:r>
                    </a:p>
                  </a:txBody>
                  <a:tcPr marL="25400" marR="25400" marT="6350" marB="6350" anchor="ctr"/>
                </a:tc>
                <a:tc>
                  <a:txBody>
                    <a:bodyPr/>
                    <a:lstStyle/>
                    <a:p>
                      <a:pPr algn="ctr" fontAlgn="ctr">
                        <a:lnSpc>
                          <a:spcPct val="120000"/>
                        </a:lnSpc>
                      </a:pPr>
                      <a:r>
                        <a:rPr lang="zh-CN" altLang="en-US" sz="1100"/>
                        <a:t>共</a:t>
                      </a:r>
                      <a:r>
                        <a:rPr lang="en-US" altLang="zh-CN" sz="1100"/>
                        <a:t>7</a:t>
                      </a:r>
                      <a:r>
                        <a:rPr lang="zh-CN" altLang="en-US" sz="1100"/>
                        <a:t>张表，新增</a:t>
                      </a:r>
                      <a:r>
                        <a:rPr lang="en-US" altLang="zh-CN" sz="1100"/>
                        <a:t>1</a:t>
                      </a:r>
                      <a:r>
                        <a:rPr lang="zh-CN" altLang="en-US" sz="1100"/>
                        <a:t>张表</a:t>
                      </a:r>
                    </a:p>
                  </a:txBody>
                  <a:tcPr marL="25400" marR="25400" marT="6350" marB="6350" anchor="ctr"/>
                </a:tc>
                <a:extLst>
                  <a:ext uri="{0D108BD9-81ED-4DB2-BD59-A6C34878D82A}">
                    <a16:rowId xmlns:a16="http://schemas.microsoft.com/office/drawing/2014/main" val="10001"/>
                  </a:ext>
                </a:extLst>
              </a:tr>
              <a:tr h="241935">
                <a:tc vMerge="1">
                  <a:txBody>
                    <a:bodyPr/>
                    <a:lstStyle/>
                    <a:p>
                      <a:endParaRPr lang="zh-CN"/>
                    </a:p>
                  </a:txBody>
                  <a:tcPr/>
                </a:tc>
                <a:tc>
                  <a:txBody>
                    <a:bodyPr/>
                    <a:lstStyle/>
                    <a:p>
                      <a:pPr algn="ctr" fontAlgn="ctr">
                        <a:lnSpc>
                          <a:spcPct val="120000"/>
                        </a:lnSpc>
                      </a:pPr>
                      <a:r>
                        <a:rPr lang="en-US" altLang="zh-CN" sz="1100"/>
                        <a:t>2.  </a:t>
                      </a:r>
                      <a:r>
                        <a:rPr lang="zh-CN" altLang="en-US" sz="1100"/>
                        <a:t>办学基本条件</a:t>
                      </a:r>
                    </a:p>
                  </a:txBody>
                  <a:tcPr marL="25400" marR="25400" marT="6350" marB="6350" anchor="ctr"/>
                </a:tc>
                <a:tc>
                  <a:txBody>
                    <a:bodyPr/>
                    <a:lstStyle/>
                    <a:p>
                      <a:pPr algn="ctr" fontAlgn="ctr">
                        <a:lnSpc>
                          <a:spcPct val="120000"/>
                        </a:lnSpc>
                      </a:pPr>
                      <a:r>
                        <a:rPr lang="zh-CN" altLang="en-US" sz="1100"/>
                        <a:t>共</a:t>
                      </a:r>
                      <a:r>
                        <a:rPr lang="en-US" altLang="zh-CN" sz="1100"/>
                        <a:t>11</a:t>
                      </a:r>
                      <a:r>
                        <a:rPr lang="zh-CN" altLang="en-US" sz="1100"/>
                        <a:t>张表，无新增表</a:t>
                      </a:r>
                    </a:p>
                  </a:txBody>
                  <a:tcPr marL="25400" marR="25400" marT="6350" marB="6350" anchor="ctr"/>
                </a:tc>
                <a:extLst>
                  <a:ext uri="{0D108BD9-81ED-4DB2-BD59-A6C34878D82A}">
                    <a16:rowId xmlns:a16="http://schemas.microsoft.com/office/drawing/2014/main" val="10002"/>
                  </a:ext>
                </a:extLst>
              </a:tr>
              <a:tr h="241300">
                <a:tc vMerge="1">
                  <a:txBody>
                    <a:bodyPr/>
                    <a:lstStyle/>
                    <a:p>
                      <a:endParaRPr lang="zh-CN"/>
                    </a:p>
                  </a:txBody>
                  <a:tcPr/>
                </a:tc>
                <a:tc>
                  <a:txBody>
                    <a:bodyPr/>
                    <a:lstStyle/>
                    <a:p>
                      <a:pPr algn="ctr" fontAlgn="ctr">
                        <a:lnSpc>
                          <a:spcPct val="120000"/>
                        </a:lnSpc>
                      </a:pPr>
                      <a:r>
                        <a:rPr lang="en-US" altLang="zh-CN" sz="1100"/>
                        <a:t>3.  </a:t>
                      </a:r>
                      <a:r>
                        <a:rPr lang="zh-CN" altLang="en-US" sz="1100"/>
                        <a:t>思政教育情况</a:t>
                      </a:r>
                    </a:p>
                  </a:txBody>
                  <a:tcPr marL="25400" marR="25400" marT="6350" marB="6350" anchor="ctr"/>
                </a:tc>
                <a:tc>
                  <a:txBody>
                    <a:bodyPr/>
                    <a:lstStyle/>
                    <a:p>
                      <a:pPr algn="ctr" fontAlgn="ctr">
                        <a:lnSpc>
                          <a:spcPct val="120000"/>
                        </a:lnSpc>
                      </a:pPr>
                      <a:r>
                        <a:rPr lang="zh-CN" altLang="en-US" sz="1100"/>
                        <a:t>共</a:t>
                      </a:r>
                      <a:r>
                        <a:rPr lang="en-US" altLang="zh-CN" sz="1100"/>
                        <a:t>2</a:t>
                      </a:r>
                      <a:r>
                        <a:rPr lang="zh-CN" altLang="en-US" sz="1100"/>
                        <a:t>张表，新增</a:t>
                      </a:r>
                      <a:r>
                        <a:rPr lang="en-US" altLang="zh-CN" sz="1100"/>
                        <a:t>1</a:t>
                      </a:r>
                      <a:r>
                        <a:rPr lang="zh-CN" altLang="en-US" sz="1100"/>
                        <a:t>张表</a:t>
                      </a:r>
                    </a:p>
                  </a:txBody>
                  <a:tcPr marL="25400" marR="25400" marT="6350" marB="6350" anchor="ctr"/>
                </a:tc>
                <a:extLst>
                  <a:ext uri="{0D108BD9-81ED-4DB2-BD59-A6C34878D82A}">
                    <a16:rowId xmlns:a16="http://schemas.microsoft.com/office/drawing/2014/main" val="10003"/>
                  </a:ext>
                </a:extLst>
              </a:tr>
              <a:tr h="241935">
                <a:tc vMerge="1">
                  <a:txBody>
                    <a:bodyPr/>
                    <a:lstStyle/>
                    <a:p>
                      <a:endParaRPr lang="zh-CN"/>
                    </a:p>
                  </a:txBody>
                  <a:tcPr/>
                </a:tc>
                <a:tc>
                  <a:txBody>
                    <a:bodyPr/>
                    <a:lstStyle/>
                    <a:p>
                      <a:pPr algn="ctr" fontAlgn="ctr">
                        <a:lnSpc>
                          <a:spcPct val="120000"/>
                        </a:lnSpc>
                      </a:pPr>
                      <a:r>
                        <a:rPr lang="en-US" altLang="zh-CN" sz="1100"/>
                        <a:t>4.  </a:t>
                      </a:r>
                      <a:r>
                        <a:rPr lang="zh-CN" altLang="en-US" sz="1100"/>
                        <a:t>教职工基本信息</a:t>
                      </a:r>
                    </a:p>
                  </a:txBody>
                  <a:tcPr marL="25400" marR="25400" marT="6350" marB="6350" anchor="ctr"/>
                </a:tc>
                <a:tc>
                  <a:txBody>
                    <a:bodyPr/>
                    <a:lstStyle/>
                    <a:p>
                      <a:pPr algn="ctr" fontAlgn="ctr">
                        <a:lnSpc>
                          <a:spcPct val="120000"/>
                        </a:lnSpc>
                      </a:pPr>
                      <a:r>
                        <a:rPr lang="zh-CN" altLang="en-US" sz="1100"/>
                        <a:t>共</a:t>
                      </a:r>
                      <a:r>
                        <a:rPr lang="en-US" altLang="zh-CN" sz="1100"/>
                        <a:t>14</a:t>
                      </a:r>
                      <a:r>
                        <a:rPr lang="zh-CN" altLang="en-US" sz="1100"/>
                        <a:t>张表，新增</a:t>
                      </a:r>
                      <a:r>
                        <a:rPr lang="en-US" altLang="zh-CN" sz="1100"/>
                        <a:t>1</a:t>
                      </a:r>
                      <a:r>
                        <a:rPr lang="zh-CN" altLang="en-US" sz="1100"/>
                        <a:t>张表，</a:t>
                      </a:r>
                      <a:r>
                        <a:rPr lang="en-US" altLang="zh-CN" sz="1100"/>
                        <a:t>2</a:t>
                      </a:r>
                      <a:r>
                        <a:rPr lang="zh-CN" altLang="en-US" sz="1100"/>
                        <a:t>张表可基于原有表修改</a:t>
                      </a:r>
                    </a:p>
                  </a:txBody>
                  <a:tcPr marL="25400" marR="25400" marT="6350" marB="6350" anchor="ctr"/>
                </a:tc>
                <a:extLst>
                  <a:ext uri="{0D108BD9-81ED-4DB2-BD59-A6C34878D82A}">
                    <a16:rowId xmlns:a16="http://schemas.microsoft.com/office/drawing/2014/main" val="10004"/>
                  </a:ext>
                </a:extLst>
              </a:tr>
              <a:tr h="241300">
                <a:tc vMerge="1">
                  <a:txBody>
                    <a:bodyPr/>
                    <a:lstStyle/>
                    <a:p>
                      <a:endParaRPr lang="zh-CN"/>
                    </a:p>
                  </a:txBody>
                  <a:tcPr/>
                </a:tc>
                <a:tc>
                  <a:txBody>
                    <a:bodyPr/>
                    <a:lstStyle/>
                    <a:p>
                      <a:pPr algn="ctr" fontAlgn="ctr">
                        <a:lnSpc>
                          <a:spcPct val="120000"/>
                        </a:lnSpc>
                      </a:pPr>
                      <a:r>
                        <a:rPr lang="en-US" altLang="zh-CN" sz="1100"/>
                        <a:t>5.  </a:t>
                      </a:r>
                      <a:r>
                        <a:rPr lang="zh-CN" altLang="en-US" sz="1100"/>
                        <a:t>学生基本信息</a:t>
                      </a:r>
                    </a:p>
                  </a:txBody>
                  <a:tcPr marL="25400" marR="25400" marT="6350" marB="6350" anchor="ctr"/>
                </a:tc>
                <a:tc>
                  <a:txBody>
                    <a:bodyPr/>
                    <a:lstStyle/>
                    <a:p>
                      <a:pPr algn="ctr" fontAlgn="ctr">
                        <a:lnSpc>
                          <a:spcPct val="120000"/>
                        </a:lnSpc>
                      </a:pPr>
                      <a:r>
                        <a:rPr lang="zh-CN" altLang="en-US" sz="1100"/>
                        <a:t>共</a:t>
                      </a:r>
                      <a:r>
                        <a:rPr lang="en-US" altLang="zh-CN" sz="1100"/>
                        <a:t>11</a:t>
                      </a:r>
                      <a:r>
                        <a:rPr lang="zh-CN" altLang="en-US" sz="1100"/>
                        <a:t>张表，新增</a:t>
                      </a:r>
                      <a:r>
                        <a:rPr lang="en-US" altLang="zh-CN" sz="1100"/>
                        <a:t>3</a:t>
                      </a:r>
                      <a:r>
                        <a:rPr lang="zh-CN" altLang="en-US" sz="1100"/>
                        <a:t>张表</a:t>
                      </a:r>
                    </a:p>
                  </a:txBody>
                  <a:tcPr marL="25400" marR="25400" marT="6350" marB="6350" anchor="ctr"/>
                </a:tc>
                <a:extLst>
                  <a:ext uri="{0D108BD9-81ED-4DB2-BD59-A6C34878D82A}">
                    <a16:rowId xmlns:a16="http://schemas.microsoft.com/office/drawing/2014/main" val="10005"/>
                  </a:ext>
                </a:extLst>
              </a:tr>
              <a:tr h="241300">
                <a:tc vMerge="1">
                  <a:txBody>
                    <a:bodyPr/>
                    <a:lstStyle/>
                    <a:p>
                      <a:endParaRPr lang="zh-CN"/>
                    </a:p>
                  </a:txBody>
                  <a:tcPr/>
                </a:tc>
                <a:tc>
                  <a:txBody>
                    <a:bodyPr/>
                    <a:lstStyle/>
                    <a:p>
                      <a:pPr algn="ctr" fontAlgn="ctr">
                        <a:lnSpc>
                          <a:spcPct val="120000"/>
                        </a:lnSpc>
                      </a:pPr>
                      <a:r>
                        <a:rPr lang="en-US" altLang="zh-CN" sz="1100"/>
                        <a:t>6.  </a:t>
                      </a:r>
                      <a:r>
                        <a:rPr lang="zh-CN" altLang="en-US" sz="1100"/>
                        <a:t>学科专业基本信息</a:t>
                      </a:r>
                    </a:p>
                  </a:txBody>
                  <a:tcPr marL="25400" marR="25400" marT="6350" marB="6350" anchor="ctr"/>
                </a:tc>
                <a:tc>
                  <a:txBody>
                    <a:bodyPr/>
                    <a:lstStyle/>
                    <a:p>
                      <a:pPr algn="ctr" fontAlgn="ctr">
                        <a:lnSpc>
                          <a:spcPct val="120000"/>
                        </a:lnSpc>
                      </a:pPr>
                      <a:r>
                        <a:rPr lang="zh-CN" altLang="en-US" sz="1100"/>
                        <a:t>共</a:t>
                      </a:r>
                      <a:r>
                        <a:rPr lang="en-US" altLang="zh-CN" sz="1100"/>
                        <a:t>7</a:t>
                      </a:r>
                      <a:r>
                        <a:rPr lang="zh-CN" altLang="en-US" sz="1100"/>
                        <a:t>张表，无新增表</a:t>
                      </a:r>
                    </a:p>
                  </a:txBody>
                  <a:tcPr marL="25400" marR="25400" marT="6350" marB="6350" anchor="ctr"/>
                </a:tc>
                <a:extLst>
                  <a:ext uri="{0D108BD9-81ED-4DB2-BD59-A6C34878D82A}">
                    <a16:rowId xmlns:a16="http://schemas.microsoft.com/office/drawing/2014/main" val="10006"/>
                  </a:ext>
                </a:extLst>
              </a:tr>
              <a:tr h="241935">
                <a:tc rowSpan="6">
                  <a:txBody>
                    <a:bodyPr/>
                    <a:lstStyle/>
                    <a:p>
                      <a:pPr algn="ctr" fontAlgn="ctr">
                        <a:lnSpc>
                          <a:spcPct val="120000"/>
                        </a:lnSpc>
                      </a:pPr>
                      <a:r>
                        <a:rPr lang="zh-CN" altLang="en-US" sz="1500"/>
                        <a:t>专业篇</a:t>
                      </a:r>
                    </a:p>
                  </a:txBody>
                  <a:tcPr marL="25400" marR="25400" marT="6350" marB="6350" anchor="ctr"/>
                </a:tc>
                <a:tc>
                  <a:txBody>
                    <a:bodyPr/>
                    <a:lstStyle/>
                    <a:p>
                      <a:pPr algn="ctr" fontAlgn="ctr">
                        <a:lnSpc>
                          <a:spcPct val="120000"/>
                        </a:lnSpc>
                      </a:pPr>
                      <a:r>
                        <a:rPr lang="en-US" altLang="zh-CN" sz="1100"/>
                        <a:t>7.  </a:t>
                      </a:r>
                      <a:r>
                        <a:rPr lang="zh-CN" altLang="en-US" sz="1100"/>
                        <a:t>培养过程</a:t>
                      </a:r>
                    </a:p>
                  </a:txBody>
                  <a:tcPr marL="25400" marR="25400" marT="6350" marB="6350" anchor="ctr"/>
                </a:tc>
                <a:tc>
                  <a:txBody>
                    <a:bodyPr/>
                    <a:lstStyle/>
                    <a:p>
                      <a:pPr algn="ctr" fontAlgn="ctr">
                        <a:lnSpc>
                          <a:spcPct val="120000"/>
                        </a:lnSpc>
                      </a:pPr>
                      <a:r>
                        <a:rPr lang="zh-CN" altLang="en-US" sz="1100"/>
                        <a:t>共</a:t>
                      </a:r>
                      <a:r>
                        <a:rPr lang="en-US" altLang="zh-CN" sz="1100"/>
                        <a:t>16</a:t>
                      </a:r>
                      <a:r>
                        <a:rPr lang="zh-CN" altLang="en-US" sz="1100"/>
                        <a:t>张表，新增</a:t>
                      </a:r>
                      <a:r>
                        <a:rPr lang="en-US" altLang="zh-CN" sz="1100"/>
                        <a:t>3</a:t>
                      </a:r>
                      <a:r>
                        <a:rPr lang="zh-CN" altLang="en-US" sz="1100"/>
                        <a:t>张表</a:t>
                      </a:r>
                    </a:p>
                  </a:txBody>
                  <a:tcPr marL="25400" marR="25400" marT="6350" marB="6350" anchor="ctr"/>
                </a:tc>
                <a:extLst>
                  <a:ext uri="{0D108BD9-81ED-4DB2-BD59-A6C34878D82A}">
                    <a16:rowId xmlns:a16="http://schemas.microsoft.com/office/drawing/2014/main" val="10007"/>
                  </a:ext>
                </a:extLst>
              </a:tr>
              <a:tr h="241300">
                <a:tc vMerge="1">
                  <a:txBody>
                    <a:bodyPr/>
                    <a:lstStyle/>
                    <a:p>
                      <a:endParaRPr lang="zh-CN"/>
                    </a:p>
                  </a:txBody>
                  <a:tcPr/>
                </a:tc>
                <a:tc>
                  <a:txBody>
                    <a:bodyPr/>
                    <a:lstStyle/>
                    <a:p>
                      <a:pPr algn="ctr" fontAlgn="ctr">
                        <a:lnSpc>
                          <a:spcPct val="120000"/>
                        </a:lnSpc>
                      </a:pPr>
                      <a:r>
                        <a:rPr lang="en-US" altLang="zh-CN" sz="1100"/>
                        <a:t>8.  </a:t>
                      </a:r>
                      <a:r>
                        <a:rPr lang="zh-CN" altLang="en-US" sz="1100"/>
                        <a:t>培养成效</a:t>
                      </a:r>
                    </a:p>
                  </a:txBody>
                  <a:tcPr marL="25400" marR="25400" marT="6350" marB="6350" anchor="ctr"/>
                </a:tc>
                <a:tc>
                  <a:txBody>
                    <a:bodyPr/>
                    <a:lstStyle/>
                    <a:p>
                      <a:pPr algn="ctr" fontAlgn="ctr">
                        <a:lnSpc>
                          <a:spcPct val="120000"/>
                        </a:lnSpc>
                      </a:pPr>
                      <a:r>
                        <a:rPr lang="zh-CN" altLang="en-US" sz="1100"/>
                        <a:t>共</a:t>
                      </a:r>
                      <a:r>
                        <a:rPr lang="en-US" altLang="zh-CN" sz="1100"/>
                        <a:t>12</a:t>
                      </a:r>
                      <a:r>
                        <a:rPr lang="zh-CN" altLang="en-US" sz="1100"/>
                        <a:t>张表，无新增表</a:t>
                      </a:r>
                    </a:p>
                  </a:txBody>
                  <a:tcPr marL="25400" marR="25400" marT="6350" marB="6350" anchor="ctr"/>
                </a:tc>
                <a:extLst>
                  <a:ext uri="{0D108BD9-81ED-4DB2-BD59-A6C34878D82A}">
                    <a16:rowId xmlns:a16="http://schemas.microsoft.com/office/drawing/2014/main" val="10008"/>
                  </a:ext>
                </a:extLst>
              </a:tr>
              <a:tr h="241935">
                <a:tc vMerge="1">
                  <a:txBody>
                    <a:bodyPr/>
                    <a:lstStyle/>
                    <a:p>
                      <a:endParaRPr lang="zh-CN"/>
                    </a:p>
                  </a:txBody>
                  <a:tcPr/>
                </a:tc>
                <a:tc>
                  <a:txBody>
                    <a:bodyPr/>
                    <a:lstStyle/>
                    <a:p>
                      <a:pPr algn="ctr" fontAlgn="ctr">
                        <a:lnSpc>
                          <a:spcPct val="120000"/>
                        </a:lnSpc>
                      </a:pPr>
                      <a:r>
                        <a:rPr lang="en-US" altLang="zh-CN" sz="1100"/>
                        <a:t>9.  </a:t>
                      </a:r>
                      <a:r>
                        <a:rPr lang="zh-CN" altLang="en-US" sz="1100"/>
                        <a:t>教学管理与质量监控</a:t>
                      </a:r>
                    </a:p>
                  </a:txBody>
                  <a:tcPr marL="25400" marR="25400" marT="6350" marB="6350" anchor="ctr"/>
                </a:tc>
                <a:tc>
                  <a:txBody>
                    <a:bodyPr/>
                    <a:lstStyle/>
                    <a:p>
                      <a:pPr algn="ctr" fontAlgn="ctr">
                        <a:lnSpc>
                          <a:spcPct val="120000"/>
                        </a:lnSpc>
                      </a:pPr>
                      <a:r>
                        <a:rPr lang="zh-CN" altLang="en-US" sz="1100"/>
                        <a:t>共</a:t>
                      </a:r>
                      <a:r>
                        <a:rPr lang="en-US" altLang="zh-CN" sz="1100"/>
                        <a:t>9</a:t>
                      </a:r>
                      <a:r>
                        <a:rPr lang="zh-CN" altLang="en-US" sz="1100"/>
                        <a:t>张表，新增</a:t>
                      </a:r>
                      <a:r>
                        <a:rPr lang="en-US" altLang="zh-CN" sz="1100"/>
                        <a:t>2</a:t>
                      </a:r>
                      <a:r>
                        <a:rPr lang="zh-CN" altLang="en-US" sz="1100"/>
                        <a:t>张表</a:t>
                      </a:r>
                    </a:p>
                  </a:txBody>
                  <a:tcPr marL="25400" marR="25400" marT="6350" marB="6350" anchor="ctr"/>
                </a:tc>
                <a:extLst>
                  <a:ext uri="{0D108BD9-81ED-4DB2-BD59-A6C34878D82A}">
                    <a16:rowId xmlns:a16="http://schemas.microsoft.com/office/drawing/2014/main" val="10009"/>
                  </a:ext>
                </a:extLst>
              </a:tr>
              <a:tr h="468630">
                <a:tc vMerge="1">
                  <a:txBody>
                    <a:bodyPr/>
                    <a:lstStyle/>
                    <a:p>
                      <a:endParaRPr lang="zh-CN"/>
                    </a:p>
                  </a:txBody>
                  <a:tcPr/>
                </a:tc>
                <a:tc>
                  <a:txBody>
                    <a:bodyPr/>
                    <a:lstStyle/>
                    <a:p>
                      <a:pPr algn="ctr" fontAlgn="ctr">
                        <a:lnSpc>
                          <a:spcPct val="120000"/>
                        </a:lnSpc>
                      </a:pPr>
                      <a:r>
                        <a:rPr lang="en-US" altLang="zh-CN" sz="1100"/>
                        <a:t>10.  </a:t>
                      </a:r>
                      <a:r>
                        <a:rPr lang="zh-CN" altLang="en-US" sz="1100"/>
                        <a:t>师范类专业情况补充表</a:t>
                      </a:r>
                      <a:br>
                        <a:rPr lang="zh-CN" altLang="en-US" sz="1100"/>
                      </a:br>
                      <a:r>
                        <a:rPr lang="zh-CN" altLang="en-US" sz="1100"/>
                        <a:t> （凡开办师范类专业的本科高校必须采集）</a:t>
                      </a:r>
                    </a:p>
                  </a:txBody>
                  <a:tcPr marL="25400" marR="25400" marT="6350" marB="6350" anchor="ctr"/>
                </a:tc>
                <a:tc>
                  <a:txBody>
                    <a:bodyPr/>
                    <a:lstStyle/>
                    <a:p>
                      <a:pPr algn="ctr" fontAlgn="ctr">
                        <a:lnSpc>
                          <a:spcPct val="120000"/>
                        </a:lnSpc>
                      </a:pPr>
                      <a:r>
                        <a:rPr lang="zh-CN" altLang="en-US" sz="1100"/>
                        <a:t>共</a:t>
                      </a:r>
                      <a:r>
                        <a:rPr lang="en-US" altLang="zh-CN" sz="1100"/>
                        <a:t>13</a:t>
                      </a:r>
                      <a:r>
                        <a:rPr lang="zh-CN" altLang="en-US" sz="1100"/>
                        <a:t>张表，新增</a:t>
                      </a:r>
                      <a:r>
                        <a:rPr lang="en-US" altLang="zh-CN" sz="1100"/>
                        <a:t>1</a:t>
                      </a:r>
                      <a:r>
                        <a:rPr lang="zh-CN" altLang="en-US" sz="1100"/>
                        <a:t>张表</a:t>
                      </a:r>
                    </a:p>
                  </a:txBody>
                  <a:tcPr marL="25400" marR="25400" marT="6350" marB="6350" anchor="ctr"/>
                </a:tc>
                <a:extLst>
                  <a:ext uri="{0D108BD9-81ED-4DB2-BD59-A6C34878D82A}">
                    <a16:rowId xmlns:a16="http://schemas.microsoft.com/office/drawing/2014/main" val="10010"/>
                  </a:ext>
                </a:extLst>
              </a:tr>
              <a:tr h="468630">
                <a:tc vMerge="1">
                  <a:txBody>
                    <a:bodyPr/>
                    <a:lstStyle/>
                    <a:p>
                      <a:endParaRPr lang="zh-CN"/>
                    </a:p>
                  </a:txBody>
                  <a:tcPr/>
                </a:tc>
                <a:tc>
                  <a:txBody>
                    <a:bodyPr/>
                    <a:lstStyle/>
                    <a:p>
                      <a:pPr algn="ctr" fontAlgn="ctr">
                        <a:lnSpc>
                          <a:spcPct val="120000"/>
                        </a:lnSpc>
                      </a:pPr>
                      <a:r>
                        <a:rPr lang="en-US" altLang="zh-CN" sz="1100"/>
                        <a:t>11.  </a:t>
                      </a:r>
                      <a:r>
                        <a:rPr lang="zh-CN" altLang="en-US" sz="1100"/>
                        <a:t>工科类专业情况补充表</a:t>
                      </a:r>
                      <a:br>
                        <a:rPr lang="zh-CN" altLang="en-US" sz="1100"/>
                      </a:br>
                      <a:r>
                        <a:rPr lang="zh-CN" altLang="en-US" sz="1100"/>
                        <a:t> （凡开办工科专业的本科高校必须采集）</a:t>
                      </a:r>
                    </a:p>
                  </a:txBody>
                  <a:tcPr marL="25400" marR="25400" marT="6350" marB="6350" anchor="ctr"/>
                </a:tc>
                <a:tc>
                  <a:txBody>
                    <a:bodyPr/>
                    <a:lstStyle/>
                    <a:p>
                      <a:pPr algn="ctr" fontAlgn="ctr">
                        <a:lnSpc>
                          <a:spcPct val="120000"/>
                        </a:lnSpc>
                      </a:pPr>
                      <a:r>
                        <a:rPr lang="zh-CN" altLang="en-US" sz="1100"/>
                        <a:t>共</a:t>
                      </a:r>
                      <a:r>
                        <a:rPr lang="en-US" altLang="zh-CN" sz="1100"/>
                        <a:t>2</a:t>
                      </a:r>
                      <a:r>
                        <a:rPr lang="zh-CN" altLang="en-US" sz="1100"/>
                        <a:t>张表，无新增表</a:t>
                      </a:r>
                    </a:p>
                  </a:txBody>
                  <a:tcPr marL="25400" marR="25400" marT="6350" marB="6350" anchor="ctr"/>
                </a:tc>
                <a:extLst>
                  <a:ext uri="{0D108BD9-81ED-4DB2-BD59-A6C34878D82A}">
                    <a16:rowId xmlns:a16="http://schemas.microsoft.com/office/drawing/2014/main" val="10011"/>
                  </a:ext>
                </a:extLst>
              </a:tr>
              <a:tr h="468630">
                <a:tc vMerge="1">
                  <a:txBody>
                    <a:bodyPr/>
                    <a:lstStyle/>
                    <a:p>
                      <a:endParaRPr lang="zh-CN"/>
                    </a:p>
                  </a:txBody>
                  <a:tcPr/>
                </a:tc>
                <a:tc>
                  <a:txBody>
                    <a:bodyPr/>
                    <a:lstStyle/>
                    <a:p>
                      <a:pPr algn="ctr" fontAlgn="ctr">
                        <a:lnSpc>
                          <a:spcPct val="120000"/>
                        </a:lnSpc>
                      </a:pPr>
                      <a:r>
                        <a:rPr lang="en-US" altLang="zh-CN" sz="1100"/>
                        <a:t>12.  </a:t>
                      </a:r>
                      <a:r>
                        <a:rPr lang="zh-CN" altLang="en-US" sz="1100"/>
                        <a:t>医学类专业情况补充表</a:t>
                      </a:r>
                      <a:br>
                        <a:rPr lang="zh-CN" altLang="en-US" sz="1100"/>
                      </a:br>
                      <a:r>
                        <a:rPr lang="zh-CN" altLang="en-US" sz="1100"/>
                        <a:t> （凡开办医学相关专业的本科高校必须采集）</a:t>
                      </a:r>
                    </a:p>
                  </a:txBody>
                  <a:tcPr marL="25400" marR="25400" marT="6350" marB="6350" anchor="ctr"/>
                </a:tc>
                <a:tc>
                  <a:txBody>
                    <a:bodyPr/>
                    <a:lstStyle/>
                    <a:p>
                      <a:pPr algn="ctr" fontAlgn="ctr">
                        <a:lnSpc>
                          <a:spcPct val="120000"/>
                        </a:lnSpc>
                      </a:pPr>
                      <a:r>
                        <a:rPr lang="zh-CN" altLang="en-US" sz="1100"/>
                        <a:t>共</a:t>
                      </a:r>
                      <a:r>
                        <a:rPr lang="en-US" altLang="zh-CN" sz="1100"/>
                        <a:t>17</a:t>
                      </a:r>
                      <a:r>
                        <a:rPr lang="zh-CN" altLang="en-US" sz="1100"/>
                        <a:t>张表，无新增表</a:t>
                      </a:r>
                    </a:p>
                  </a:txBody>
                  <a:tcPr marL="25400" marR="25400" marT="6350" marB="6350" anchor="ctr"/>
                </a:tc>
                <a:extLst>
                  <a:ext uri="{0D108BD9-81ED-4DB2-BD59-A6C34878D82A}">
                    <a16:rowId xmlns:a16="http://schemas.microsoft.com/office/drawing/2014/main" val="10012"/>
                  </a:ext>
                </a:extLst>
              </a:tr>
              <a:tr h="241300">
                <a:tc rowSpan="5">
                  <a:txBody>
                    <a:bodyPr/>
                    <a:lstStyle/>
                    <a:p>
                      <a:pPr algn="ctr" fontAlgn="ctr">
                        <a:lnSpc>
                          <a:spcPct val="120000"/>
                        </a:lnSpc>
                      </a:pPr>
                      <a:r>
                        <a:rPr lang="zh-CN" altLang="en-US" sz="1500"/>
                        <a:t>学科篇</a:t>
                      </a:r>
                    </a:p>
                  </a:txBody>
                  <a:tcPr marL="25400" marR="25400" marT="6350" marB="6350" anchor="ctr"/>
                </a:tc>
                <a:tc>
                  <a:txBody>
                    <a:bodyPr/>
                    <a:lstStyle/>
                    <a:p>
                      <a:pPr algn="ctr" fontAlgn="ctr">
                        <a:lnSpc>
                          <a:spcPct val="120000"/>
                        </a:lnSpc>
                      </a:pPr>
                      <a:r>
                        <a:rPr lang="en-US" altLang="zh-CN" sz="1100"/>
                        <a:t>13.  </a:t>
                      </a:r>
                      <a:r>
                        <a:rPr lang="zh-CN" altLang="en-US" sz="1100"/>
                        <a:t>人才培养</a:t>
                      </a:r>
                    </a:p>
                  </a:txBody>
                  <a:tcPr marL="25400" marR="25400" marT="6350" marB="6350" anchor="ctr"/>
                </a:tc>
                <a:tc>
                  <a:txBody>
                    <a:bodyPr/>
                    <a:lstStyle/>
                    <a:p>
                      <a:pPr algn="ctr" fontAlgn="ctr">
                        <a:lnSpc>
                          <a:spcPct val="120000"/>
                        </a:lnSpc>
                      </a:pPr>
                      <a:r>
                        <a:rPr lang="zh-CN" altLang="en-US" sz="1100"/>
                        <a:t>新增</a:t>
                      </a:r>
                      <a:r>
                        <a:rPr lang="en-US" altLang="zh-CN" sz="1100"/>
                        <a:t>7</a:t>
                      </a:r>
                      <a:r>
                        <a:rPr lang="zh-CN" altLang="en-US" sz="1100"/>
                        <a:t>张表</a:t>
                      </a:r>
                    </a:p>
                  </a:txBody>
                  <a:tcPr marL="25400" marR="25400" marT="6350" marB="6350" anchor="ctr"/>
                </a:tc>
                <a:extLst>
                  <a:ext uri="{0D108BD9-81ED-4DB2-BD59-A6C34878D82A}">
                    <a16:rowId xmlns:a16="http://schemas.microsoft.com/office/drawing/2014/main" val="10013"/>
                  </a:ext>
                </a:extLst>
              </a:tr>
              <a:tr h="241935">
                <a:tc vMerge="1">
                  <a:txBody>
                    <a:bodyPr/>
                    <a:lstStyle/>
                    <a:p>
                      <a:endParaRPr lang="zh-CN"/>
                    </a:p>
                  </a:txBody>
                  <a:tcPr/>
                </a:tc>
                <a:tc>
                  <a:txBody>
                    <a:bodyPr/>
                    <a:lstStyle/>
                    <a:p>
                      <a:pPr algn="ctr" fontAlgn="ctr">
                        <a:lnSpc>
                          <a:spcPct val="120000"/>
                        </a:lnSpc>
                      </a:pPr>
                      <a:r>
                        <a:rPr lang="en-US" altLang="zh-CN" sz="1100"/>
                        <a:t>14. </a:t>
                      </a:r>
                      <a:r>
                        <a:rPr lang="zh-CN" altLang="en-US" sz="1100"/>
                        <a:t>科学研究</a:t>
                      </a:r>
                    </a:p>
                  </a:txBody>
                  <a:tcPr marL="25400" marR="25400" marT="6350" marB="6350" anchor="ctr"/>
                </a:tc>
                <a:tc>
                  <a:txBody>
                    <a:bodyPr/>
                    <a:lstStyle/>
                    <a:p>
                      <a:pPr algn="ctr" fontAlgn="ctr">
                        <a:lnSpc>
                          <a:spcPct val="120000"/>
                        </a:lnSpc>
                      </a:pPr>
                      <a:r>
                        <a:rPr lang="zh-CN" altLang="en-US" sz="1100"/>
                        <a:t>新增</a:t>
                      </a:r>
                      <a:r>
                        <a:rPr lang="en-US" altLang="zh-CN" sz="1100"/>
                        <a:t>6</a:t>
                      </a:r>
                      <a:r>
                        <a:rPr lang="zh-CN" altLang="en-US" sz="1100"/>
                        <a:t>张表</a:t>
                      </a:r>
                    </a:p>
                  </a:txBody>
                  <a:tcPr marL="25400" marR="25400" marT="6350" marB="6350" anchor="ctr"/>
                </a:tc>
                <a:extLst>
                  <a:ext uri="{0D108BD9-81ED-4DB2-BD59-A6C34878D82A}">
                    <a16:rowId xmlns:a16="http://schemas.microsoft.com/office/drawing/2014/main" val="10014"/>
                  </a:ext>
                </a:extLst>
              </a:tr>
              <a:tr h="241300">
                <a:tc vMerge="1">
                  <a:txBody>
                    <a:bodyPr/>
                    <a:lstStyle/>
                    <a:p>
                      <a:endParaRPr lang="zh-CN"/>
                    </a:p>
                  </a:txBody>
                  <a:tcPr/>
                </a:tc>
                <a:tc>
                  <a:txBody>
                    <a:bodyPr/>
                    <a:lstStyle/>
                    <a:p>
                      <a:pPr algn="ctr" fontAlgn="ctr">
                        <a:lnSpc>
                          <a:spcPct val="120000"/>
                        </a:lnSpc>
                      </a:pPr>
                      <a:r>
                        <a:rPr lang="en-US" altLang="zh-CN" sz="1100"/>
                        <a:t>15.  </a:t>
                      </a:r>
                      <a:r>
                        <a:rPr lang="zh-CN" altLang="en-US" sz="1100"/>
                        <a:t>社会服务</a:t>
                      </a:r>
                    </a:p>
                  </a:txBody>
                  <a:tcPr marL="25400" marR="25400" marT="6350" marB="6350" anchor="ctr"/>
                </a:tc>
                <a:tc>
                  <a:txBody>
                    <a:bodyPr/>
                    <a:lstStyle/>
                    <a:p>
                      <a:pPr algn="ctr" fontAlgn="ctr">
                        <a:lnSpc>
                          <a:spcPct val="120000"/>
                        </a:lnSpc>
                      </a:pPr>
                      <a:r>
                        <a:rPr lang="zh-CN" altLang="en-US" sz="1100"/>
                        <a:t>新增</a:t>
                      </a:r>
                      <a:r>
                        <a:rPr lang="en-US" altLang="zh-CN" sz="1100"/>
                        <a:t>9</a:t>
                      </a:r>
                      <a:r>
                        <a:rPr lang="zh-CN" altLang="en-US" sz="1100"/>
                        <a:t>张表</a:t>
                      </a:r>
                    </a:p>
                  </a:txBody>
                  <a:tcPr marL="25400" marR="25400" marT="6350" marB="6350" anchor="ctr"/>
                </a:tc>
                <a:extLst>
                  <a:ext uri="{0D108BD9-81ED-4DB2-BD59-A6C34878D82A}">
                    <a16:rowId xmlns:a16="http://schemas.microsoft.com/office/drawing/2014/main" val="10015"/>
                  </a:ext>
                </a:extLst>
              </a:tr>
              <a:tr h="241935">
                <a:tc vMerge="1">
                  <a:txBody>
                    <a:bodyPr/>
                    <a:lstStyle/>
                    <a:p>
                      <a:endParaRPr lang="zh-CN"/>
                    </a:p>
                  </a:txBody>
                  <a:tcPr/>
                </a:tc>
                <a:tc>
                  <a:txBody>
                    <a:bodyPr/>
                    <a:lstStyle/>
                    <a:p>
                      <a:pPr algn="ctr" fontAlgn="ctr">
                        <a:lnSpc>
                          <a:spcPct val="120000"/>
                        </a:lnSpc>
                      </a:pPr>
                      <a:r>
                        <a:rPr lang="en-US" altLang="zh-CN" sz="1100"/>
                        <a:t>16.  </a:t>
                      </a:r>
                      <a:r>
                        <a:rPr lang="zh-CN" altLang="en-US" sz="1100"/>
                        <a:t>国际合作交流</a:t>
                      </a:r>
                    </a:p>
                  </a:txBody>
                  <a:tcPr marL="25400" marR="25400" marT="6350" marB="6350" anchor="ctr"/>
                </a:tc>
                <a:tc>
                  <a:txBody>
                    <a:bodyPr/>
                    <a:lstStyle/>
                    <a:p>
                      <a:pPr algn="ctr" fontAlgn="ctr">
                        <a:lnSpc>
                          <a:spcPct val="120000"/>
                        </a:lnSpc>
                      </a:pPr>
                      <a:r>
                        <a:rPr lang="zh-CN" altLang="en-US" sz="1100"/>
                        <a:t>新增</a:t>
                      </a:r>
                      <a:r>
                        <a:rPr lang="en-US" altLang="zh-CN" sz="1100"/>
                        <a:t>6</a:t>
                      </a:r>
                      <a:r>
                        <a:rPr lang="zh-CN" altLang="en-US" sz="1100"/>
                        <a:t>张表</a:t>
                      </a:r>
                    </a:p>
                  </a:txBody>
                  <a:tcPr marL="25400" marR="25400" marT="6350" marB="6350" anchor="ctr"/>
                </a:tc>
                <a:extLst>
                  <a:ext uri="{0D108BD9-81ED-4DB2-BD59-A6C34878D82A}">
                    <a16:rowId xmlns:a16="http://schemas.microsoft.com/office/drawing/2014/main" val="10016"/>
                  </a:ext>
                </a:extLst>
              </a:tr>
              <a:tr h="241300">
                <a:tc vMerge="1">
                  <a:txBody>
                    <a:bodyPr/>
                    <a:lstStyle/>
                    <a:p>
                      <a:endParaRPr lang="zh-CN"/>
                    </a:p>
                  </a:txBody>
                  <a:tcPr/>
                </a:tc>
                <a:tc>
                  <a:txBody>
                    <a:bodyPr/>
                    <a:lstStyle/>
                    <a:p>
                      <a:pPr algn="ctr" fontAlgn="ctr">
                        <a:lnSpc>
                          <a:spcPct val="120000"/>
                        </a:lnSpc>
                      </a:pPr>
                      <a:r>
                        <a:rPr lang="en-US" altLang="zh-CN" sz="1100"/>
                        <a:t>17.  </a:t>
                      </a:r>
                      <a:r>
                        <a:rPr lang="zh-CN" altLang="en-US" sz="1100"/>
                        <a:t>支撑平台</a:t>
                      </a:r>
                    </a:p>
                  </a:txBody>
                  <a:tcPr marL="25400" marR="25400" marT="6350" marB="6350" anchor="ctr"/>
                </a:tc>
                <a:tc>
                  <a:txBody>
                    <a:bodyPr/>
                    <a:lstStyle/>
                    <a:p>
                      <a:pPr algn="ctr" fontAlgn="ctr">
                        <a:lnSpc>
                          <a:spcPct val="120000"/>
                        </a:lnSpc>
                      </a:pPr>
                      <a:r>
                        <a:rPr lang="zh-CN" altLang="en-US" sz="1100" dirty="0"/>
                        <a:t>新增</a:t>
                      </a:r>
                      <a:r>
                        <a:rPr lang="en-US" altLang="zh-CN" sz="1100" dirty="0"/>
                        <a:t>4</a:t>
                      </a:r>
                      <a:r>
                        <a:rPr lang="zh-CN" altLang="en-US" sz="1100" dirty="0"/>
                        <a:t>张表</a:t>
                      </a:r>
                    </a:p>
                  </a:txBody>
                  <a:tcPr marL="25400" marR="25400" marT="6350" marB="6350" anchor="ctr"/>
                </a:tc>
                <a:extLst>
                  <a:ext uri="{0D108BD9-81ED-4DB2-BD59-A6C34878D82A}">
                    <a16:rowId xmlns:a16="http://schemas.microsoft.com/office/drawing/2014/main" val="10017"/>
                  </a:ext>
                </a:extLst>
              </a:tr>
            </a:tbl>
          </a:graphicData>
        </a:graphic>
      </p:graphicFrame>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 name="文本框 1"/>
          <p:cNvSpPr txBox="1"/>
          <p:nvPr/>
        </p:nvSpPr>
        <p:spPr>
          <a:xfrm>
            <a:off x="570865" y="1330670"/>
            <a:ext cx="10617200" cy="2862322"/>
          </a:xfrm>
          <a:prstGeom prst="rect">
            <a:avLst/>
          </a:prstGeom>
          <a:noFill/>
        </p:spPr>
        <p:txBody>
          <a:bodyPr wrap="square" rtlCol="0" anchor="t">
            <a:spAutoFit/>
          </a:bodyPr>
          <a:lstStyle/>
          <a:p>
            <a:r>
              <a:rPr lang="zh-CN" altLang="en-US" sz="2800" dirty="0">
                <a:solidFill>
                  <a:schemeClr val="bg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sym typeface="+mn-ea"/>
              </a:rPr>
              <a:t>※ 关于浏览器使用</a:t>
            </a:r>
            <a:endParaRPr lang="en-US" altLang="zh-CN" sz="2800" dirty="0">
              <a:solidFill>
                <a:schemeClr val="bg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sym typeface="+mn-ea"/>
            </a:endParaRPr>
          </a:p>
          <a:p>
            <a:endParaRPr lang="en-US" altLang="zh-CN" sz="2800" dirty="0">
              <a:solidFill>
                <a:schemeClr val="bg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sym typeface="+mn-ea"/>
            </a:endParaRPr>
          </a:p>
          <a:p>
            <a:r>
              <a:rPr lang="zh-CN" altLang="en-US" sz="2000" dirty="0">
                <a:solidFill>
                  <a:schemeClr val="bg1"/>
                </a:solidFill>
                <a:latin typeface="宋体" panose="02010600030101010101" pitchFamily="2" charset="-122"/>
                <a:ea typeface="宋体" panose="02010600030101010101" pitchFamily="2" charset="-122"/>
                <a:sym typeface="+mn-ea"/>
              </a:rPr>
              <a:t>(1)</a:t>
            </a:r>
            <a:r>
              <a:rPr lang="en-US" altLang="zh-CN" sz="2000" dirty="0">
                <a:solidFill>
                  <a:schemeClr val="bg1"/>
                </a:solidFill>
                <a:latin typeface="宋体" panose="02010600030101010101" pitchFamily="2" charset="-122"/>
                <a:ea typeface="宋体" panose="02010600030101010101" pitchFamily="2" charset="-122"/>
                <a:sym typeface="+mn-ea"/>
              </a:rPr>
              <a:t>C</a:t>
            </a:r>
            <a:r>
              <a:rPr lang="zh-CN" altLang="en-US" sz="2000" dirty="0">
                <a:solidFill>
                  <a:schemeClr val="bg1"/>
                </a:solidFill>
                <a:latin typeface="宋体" panose="02010600030101010101" pitchFamily="2" charset="-122"/>
                <a:ea typeface="宋体" panose="02010600030101010101" pitchFamily="2" charset="-122"/>
                <a:sym typeface="+mn-ea"/>
              </a:rPr>
              <a:t>hrome(谷歌浏览器)</a:t>
            </a:r>
            <a:endParaRPr lang="en-US" altLang="zh-CN" sz="2000" dirty="0">
              <a:solidFill>
                <a:schemeClr val="bg1"/>
              </a:solidFill>
              <a:latin typeface="宋体" panose="02010600030101010101" pitchFamily="2" charset="-122"/>
              <a:ea typeface="宋体" panose="02010600030101010101" pitchFamily="2" charset="-122"/>
              <a:sym typeface="+mn-ea"/>
            </a:endParaRPr>
          </a:p>
          <a:p>
            <a:r>
              <a:rPr lang="zh-CN" altLang="en-US" sz="2000" dirty="0">
                <a:solidFill>
                  <a:schemeClr val="bg1"/>
                </a:solidFill>
                <a:latin typeface="宋体" panose="02010600030101010101" pitchFamily="2" charset="-122"/>
                <a:ea typeface="宋体" panose="02010600030101010101" pitchFamily="2" charset="-122"/>
                <a:sym typeface="+mn-ea"/>
              </a:rPr>
              <a:t>(2)360浏览器(不要使用兼容模式) </a:t>
            </a:r>
            <a:endParaRPr lang="en-US" altLang="zh-CN" sz="2000" dirty="0">
              <a:solidFill>
                <a:schemeClr val="bg1"/>
              </a:solidFill>
              <a:latin typeface="宋体" panose="02010600030101010101" pitchFamily="2" charset="-122"/>
              <a:ea typeface="宋体" panose="02010600030101010101" pitchFamily="2" charset="-122"/>
              <a:sym typeface="+mn-ea"/>
            </a:endParaRPr>
          </a:p>
          <a:p>
            <a:pPr lvl="1" algn="l"/>
            <a:r>
              <a:rPr lang="zh-CN" altLang="en-US" sz="2000" dirty="0">
                <a:solidFill>
                  <a:schemeClr val="bg1"/>
                </a:solidFill>
                <a:latin typeface="宋体" panose="02010600030101010101" pitchFamily="2" charset="-122"/>
                <a:ea typeface="宋体" panose="02010600030101010101" pitchFamily="2" charset="-122"/>
                <a:sym typeface="+mn-ea"/>
              </a:rPr>
              <a:t> </a:t>
            </a:r>
            <a:endParaRPr lang="en-US" altLang="zh-CN" sz="2000" dirty="0">
              <a:solidFill>
                <a:schemeClr val="bg1"/>
              </a:solidFill>
              <a:latin typeface="宋体" panose="02010600030101010101" pitchFamily="2" charset="-122"/>
              <a:ea typeface="宋体" panose="02010600030101010101" pitchFamily="2" charset="-122"/>
              <a:sym typeface="+mn-ea"/>
            </a:endParaRPr>
          </a:p>
          <a:p>
            <a:pPr lvl="1" algn="l"/>
            <a:endParaRPr lang="en-US" altLang="zh-CN" sz="2000" dirty="0">
              <a:solidFill>
                <a:schemeClr val="bg1"/>
              </a:solidFill>
              <a:latin typeface="宋体" panose="02010600030101010101" pitchFamily="2" charset="-122"/>
              <a:ea typeface="宋体" panose="02010600030101010101" pitchFamily="2" charset="-122"/>
            </a:endParaRPr>
          </a:p>
          <a:p>
            <a:pPr algn="l"/>
            <a:endParaRPr sz="2000" dirty="0">
              <a:solidFill>
                <a:schemeClr val="bg1"/>
              </a:solidFill>
              <a:latin typeface="宋体" panose="02010600030101010101" pitchFamily="2" charset="-122"/>
              <a:ea typeface="宋体" panose="02010600030101010101" pitchFamily="2" charset="-122"/>
              <a:sym typeface="+mn-ea"/>
            </a:endParaRPr>
          </a:p>
          <a:p>
            <a:endParaRPr lang="zh-CN" altLang="en-US" sz="2400" b="1" dirty="0">
              <a:solidFill>
                <a:schemeClr val="bg1"/>
              </a:solidFill>
              <a:latin typeface="宋体" panose="02010600030101010101" pitchFamily="2" charset="-122"/>
              <a:ea typeface="宋体" panose="02010600030101010101" pitchFamily="2" charset="-122"/>
            </a:endParaRPr>
          </a:p>
        </p:txBody>
      </p:sp>
      <p:pic>
        <p:nvPicPr>
          <p:cNvPr id="128" name="Picture 2"/>
          <p:cNvPicPr>
            <a:picLocks noChangeAspect="1" noChangeArrowheads="1"/>
          </p:cNvPicPr>
          <p:nvPr/>
        </p:nvPicPr>
        <p:blipFill>
          <a:blip r:embed="rId2"/>
          <a:srcRect/>
          <a:stretch>
            <a:fillRect/>
          </a:stretch>
        </p:blipFill>
        <p:spPr bwMode="auto">
          <a:xfrm>
            <a:off x="8344535" y="1978660"/>
            <a:ext cx="3276600" cy="2175510"/>
          </a:xfrm>
          <a:prstGeom prst="rect">
            <a:avLst/>
          </a:prstGeom>
          <a:noFill/>
          <a:ln>
            <a:noFill/>
          </a:ln>
        </p:spPr>
      </p:pic>
      <p:pic>
        <p:nvPicPr>
          <p:cNvPr id="129" name="图片 2"/>
          <p:cNvPicPr>
            <a:picLocks noChangeAspect="1"/>
          </p:cNvPicPr>
          <p:nvPr/>
        </p:nvPicPr>
        <p:blipFill>
          <a:blip r:embed="rId3"/>
          <a:stretch>
            <a:fillRect/>
          </a:stretch>
        </p:blipFill>
        <p:spPr>
          <a:xfrm>
            <a:off x="5064306" y="2206625"/>
            <a:ext cx="3049905" cy="1719580"/>
          </a:xfrm>
          <a:prstGeom prst="rect">
            <a:avLst/>
          </a:prstGeom>
        </p:spPr>
      </p:pic>
    </p:spTree>
  </p:cSld>
  <p:clrMapOvr>
    <a:masterClrMapping/>
  </p:clrMapOvr>
  <p:timing>
    <p:tnLst>
      <p:par>
        <p:cTn id="1" dur="indefinite" restart="never" nodeType="tmRoot">
          <p:childTnLst>
            <p:seq concurrent="0"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27"/>
                                        </p:tgtEl>
                                        <p:attrNameLst>
                                          <p:attrName>style.visibility</p:attrName>
                                        </p:attrNameLst>
                                      </p:cBhvr>
                                      <p:to>
                                        <p:strVal val="visible"/>
                                      </p:to>
                                    </p:set>
                                    <p:animEffect transition="in" filter="fade">
                                      <p:cBhvr>
                                        <p:cTn id="7" dur="1000"/>
                                        <p:tgtEl>
                                          <p:spTgt spid="127"/>
                                        </p:tgtEl>
                                      </p:cBhvr>
                                    </p:animEffect>
                                    <p:anim calcmode="lin" valueType="num">
                                      <p:cBhvr>
                                        <p:cTn id="8" dur="1000" fill="hold"/>
                                        <p:tgtEl>
                                          <p:spTgt spid="127"/>
                                        </p:tgtEl>
                                        <p:attrNameLst>
                                          <p:attrName>ppt_x</p:attrName>
                                        </p:attrNameLst>
                                      </p:cBhvr>
                                      <p:tavLst>
                                        <p:tav tm="0">
                                          <p:val>
                                            <p:strVal val="#ppt_x"/>
                                          </p:val>
                                        </p:tav>
                                        <p:tav tm="100000">
                                          <p:val>
                                            <p:strVal val="#ppt_x"/>
                                          </p:val>
                                        </p:tav>
                                      </p:tavLst>
                                    </p:anim>
                                    <p:anim calcmode="lin" valueType="num">
                                      <p:cBhvr>
                                        <p:cTn id="9" dur="1000" fill="hold"/>
                                        <p:tgtEl>
                                          <p:spTgt spid="12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29"/>
                                        </p:tgtEl>
                                        <p:attrNameLst>
                                          <p:attrName>style.visibility</p:attrName>
                                        </p:attrNameLst>
                                      </p:cBhvr>
                                      <p:to>
                                        <p:strVal val="visible"/>
                                      </p:to>
                                    </p:set>
                                    <p:animEffect transition="in" filter="fade">
                                      <p:cBhvr>
                                        <p:cTn id="14" dur="1000"/>
                                        <p:tgtEl>
                                          <p:spTgt spid="129"/>
                                        </p:tgtEl>
                                      </p:cBhvr>
                                    </p:animEffect>
                                    <p:anim calcmode="lin" valueType="num">
                                      <p:cBhvr>
                                        <p:cTn id="15" dur="1000" fill="hold"/>
                                        <p:tgtEl>
                                          <p:spTgt spid="129"/>
                                        </p:tgtEl>
                                        <p:attrNameLst>
                                          <p:attrName>ppt_x</p:attrName>
                                        </p:attrNameLst>
                                      </p:cBhvr>
                                      <p:tavLst>
                                        <p:tav tm="0">
                                          <p:val>
                                            <p:strVal val="#ppt_x"/>
                                          </p:val>
                                        </p:tav>
                                        <p:tav tm="100000">
                                          <p:val>
                                            <p:strVal val="#ppt_x"/>
                                          </p:val>
                                        </p:tav>
                                      </p:tavLst>
                                    </p:anim>
                                    <p:anim calcmode="lin" valueType="num">
                                      <p:cBhvr>
                                        <p:cTn id="16" dur="1000" fill="hold"/>
                                        <p:tgtEl>
                                          <p:spTgt spid="12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28"/>
                                        </p:tgtEl>
                                        <p:attrNameLst>
                                          <p:attrName>style.visibility</p:attrName>
                                        </p:attrNameLst>
                                      </p:cBhvr>
                                      <p:to>
                                        <p:strVal val="visible"/>
                                      </p:to>
                                    </p:set>
                                    <p:animEffect transition="in" filter="fade">
                                      <p:cBhvr>
                                        <p:cTn id="21" dur="1000"/>
                                        <p:tgtEl>
                                          <p:spTgt spid="128"/>
                                        </p:tgtEl>
                                      </p:cBhvr>
                                    </p:animEffect>
                                    <p:anim calcmode="lin" valueType="num">
                                      <p:cBhvr>
                                        <p:cTn id="22" dur="1000" fill="hold"/>
                                        <p:tgtEl>
                                          <p:spTgt spid="128"/>
                                        </p:tgtEl>
                                        <p:attrNameLst>
                                          <p:attrName>ppt_x</p:attrName>
                                        </p:attrNameLst>
                                      </p:cBhvr>
                                      <p:tavLst>
                                        <p:tav tm="0">
                                          <p:val>
                                            <p:strVal val="#ppt_x"/>
                                          </p:val>
                                        </p:tav>
                                        <p:tav tm="100000">
                                          <p:val>
                                            <p:strVal val="#ppt_x"/>
                                          </p:val>
                                        </p:tav>
                                      </p:tavLst>
                                    </p:anim>
                                    <p:anim calcmode="lin" valueType="num">
                                      <p:cBhvr>
                                        <p:cTn id="23" dur="1000" fill="hold"/>
                                        <p:tgtEl>
                                          <p:spTgt spid="1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cond evt="onPrev" delay="0"/>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 name="文本框 1"/>
          <p:cNvSpPr txBox="1"/>
          <p:nvPr/>
        </p:nvSpPr>
        <p:spPr>
          <a:xfrm>
            <a:off x="650240" y="259080"/>
            <a:ext cx="10617200" cy="5785485"/>
          </a:xfrm>
          <a:prstGeom prst="rect">
            <a:avLst/>
          </a:prstGeom>
          <a:noFill/>
        </p:spPr>
        <p:txBody>
          <a:bodyPr wrap="square" rtlCol="0" anchor="t">
            <a:spAutoFit/>
          </a:bodyPr>
          <a:lstStyle/>
          <a:p>
            <a:endParaRPr lang="en-US" altLang="zh-CN" dirty="0">
              <a:solidFill>
                <a:schemeClr val="bg1"/>
              </a:solidFill>
            </a:endParaRPr>
          </a:p>
          <a:p>
            <a:r>
              <a:rPr lang="zh-CN" altLang="en-US" sz="2800" dirty="0">
                <a:solidFill>
                  <a:schemeClr val="bg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sym typeface="+mn-ea"/>
              </a:rPr>
              <a:t>※ 数据录入，审核角色用户</a:t>
            </a:r>
            <a:r>
              <a:rPr lang="zh-CN" altLang="en-US" sz="2800" dirty="0">
                <a:solidFill>
                  <a:schemeClr val="bg1"/>
                </a:solidFill>
                <a:latin typeface="宋体" panose="02010600030101010101" pitchFamily="2" charset="-122"/>
                <a:ea typeface="宋体" panose="02010600030101010101" pitchFamily="2" charset="-122"/>
                <a:sym typeface="+mn-ea"/>
              </a:rPr>
              <a:t>：</a:t>
            </a:r>
            <a:endParaRPr lang="en-US" altLang="zh-CN" sz="2800" dirty="0">
              <a:solidFill>
                <a:schemeClr val="bg1"/>
              </a:solidFill>
              <a:latin typeface="宋体" panose="02010600030101010101" pitchFamily="2" charset="-122"/>
              <a:ea typeface="宋体" panose="02010600030101010101" pitchFamily="2" charset="-122"/>
              <a:sym typeface="+mn-ea"/>
            </a:endParaRPr>
          </a:p>
          <a:p>
            <a:pPr>
              <a:lnSpc>
                <a:spcPct val="150000"/>
              </a:lnSpc>
            </a:pPr>
            <a:r>
              <a:rPr lang="en-US" altLang="zh-CN" sz="2000" dirty="0">
                <a:solidFill>
                  <a:schemeClr val="bg1"/>
                </a:solidFill>
                <a:latin typeface="宋体" panose="02010600030101010101" pitchFamily="2" charset="-122"/>
                <a:ea typeface="宋体" panose="02010600030101010101" pitchFamily="2" charset="-122"/>
                <a:sym typeface="+mn-ea"/>
              </a:rPr>
              <a:t>    </a:t>
            </a:r>
            <a:r>
              <a:rPr lang="zh-CN" altLang="en-US" sz="2000" dirty="0">
                <a:solidFill>
                  <a:schemeClr val="bg1"/>
                </a:solidFill>
                <a:latin typeface="宋体" panose="02010600030101010101" pitchFamily="2" charset="-122"/>
                <a:ea typeface="宋体" panose="02010600030101010101" pitchFamily="2" charset="-122"/>
                <a:sym typeface="+mn-ea"/>
              </a:rPr>
              <a:t>一般设定一部门一账户。</a:t>
            </a:r>
          </a:p>
          <a:p>
            <a:pPr>
              <a:lnSpc>
                <a:spcPct val="150000"/>
              </a:lnSpc>
            </a:pPr>
            <a:r>
              <a:rPr lang="zh-CN" altLang="en-US" sz="2800" dirty="0">
                <a:solidFill>
                  <a:schemeClr val="bg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sym typeface="+mn-ea"/>
              </a:rPr>
              <a:t>※</a:t>
            </a:r>
            <a:r>
              <a:rPr lang="zh-CN" altLang="en-US" sz="3200" b="1" dirty="0">
                <a:solidFill>
                  <a:schemeClr val="bg1"/>
                </a:solidFill>
                <a:latin typeface="宋体" panose="02010600030101010101" pitchFamily="2" charset="-122"/>
                <a:ea typeface="宋体" panose="02010600030101010101" pitchFamily="2" charset="-122"/>
                <a:cs typeface="+mj-cs"/>
                <a:sym typeface="+mn-ea"/>
              </a:rPr>
              <a:t> </a:t>
            </a:r>
            <a:r>
              <a:rPr lang="zh-CN" altLang="en-US" sz="2800" dirty="0">
                <a:solidFill>
                  <a:schemeClr val="bg1"/>
                </a:solidFill>
                <a:latin typeface="宋体" panose="02010600030101010101" pitchFamily="2" charset="-122"/>
                <a:ea typeface="宋体" panose="02010600030101010101" pitchFamily="2" charset="-122"/>
                <a:sym typeface="+mn-ea"/>
              </a:rPr>
              <a:t>数据采集过程：</a:t>
            </a:r>
            <a:endParaRPr lang="en-US" altLang="zh-CN" sz="2800" dirty="0">
              <a:solidFill>
                <a:schemeClr val="bg1"/>
              </a:solidFill>
              <a:latin typeface="宋体" panose="02010600030101010101" pitchFamily="2" charset="-122"/>
              <a:ea typeface="宋体" panose="02010600030101010101" pitchFamily="2" charset="-122"/>
              <a:sym typeface="+mn-ea"/>
            </a:endParaRPr>
          </a:p>
          <a:p>
            <a:pPr>
              <a:lnSpc>
                <a:spcPct val="150000"/>
              </a:lnSpc>
            </a:pPr>
            <a:r>
              <a:rPr lang="en-US" altLang="zh-CN" sz="2000" dirty="0">
                <a:solidFill>
                  <a:schemeClr val="bg1"/>
                </a:solidFill>
                <a:latin typeface="宋体" panose="02010600030101010101" pitchFamily="2" charset="-122"/>
                <a:ea typeface="宋体" panose="02010600030101010101" pitchFamily="2" charset="-122"/>
                <a:sym typeface="+mn-ea"/>
              </a:rPr>
              <a:t>    </a:t>
            </a:r>
            <a:r>
              <a:rPr lang="zh-CN" altLang="en-US" sz="2000" dirty="0">
                <a:solidFill>
                  <a:schemeClr val="bg1"/>
                </a:solidFill>
                <a:latin typeface="宋体" panose="02010600030101010101" pitchFamily="2" charset="-122"/>
                <a:ea typeface="宋体" panose="02010600030101010101" pitchFamily="2" charset="-122"/>
                <a:sym typeface="+mn-ea"/>
              </a:rPr>
              <a:t>需要上传材料的表格，如表</a:t>
            </a:r>
            <a:r>
              <a:rPr lang="en-US" altLang="zh-CN" sz="2000" dirty="0">
                <a:solidFill>
                  <a:schemeClr val="bg1"/>
                </a:solidFill>
                <a:latin typeface="宋体" panose="02010600030101010101" pitchFamily="2" charset="-122"/>
                <a:ea typeface="宋体" panose="02010600030101010101" pitchFamily="2" charset="-122"/>
                <a:sym typeface="+mn-ea"/>
              </a:rPr>
              <a:t>9-5</a:t>
            </a:r>
            <a:r>
              <a:rPr lang="zh-CN" altLang="en-US" sz="2000" dirty="0">
                <a:solidFill>
                  <a:schemeClr val="bg1"/>
                </a:solidFill>
                <a:latin typeface="宋体" panose="02010600030101010101" pitchFamily="2" charset="-122"/>
                <a:ea typeface="宋体" panose="02010600030101010101" pitchFamily="2" charset="-122"/>
                <a:sym typeface="+mn-ea"/>
              </a:rPr>
              <a:t> 本科教学质量报告，此类表格需在线录入并上传材料。</a:t>
            </a:r>
            <a:endParaRPr lang="en-US" altLang="zh-CN" sz="2000" dirty="0">
              <a:solidFill>
                <a:schemeClr val="bg1"/>
              </a:solidFill>
              <a:latin typeface="宋体" panose="02010600030101010101" pitchFamily="2" charset="-122"/>
              <a:ea typeface="宋体" panose="02010600030101010101" pitchFamily="2" charset="-122"/>
              <a:sym typeface="+mn-ea"/>
            </a:endParaRPr>
          </a:p>
          <a:p>
            <a:pPr>
              <a:lnSpc>
                <a:spcPct val="150000"/>
              </a:lnSpc>
            </a:pPr>
            <a:r>
              <a:rPr lang="en-US" altLang="zh-CN" sz="2000" dirty="0">
                <a:solidFill>
                  <a:schemeClr val="bg1"/>
                </a:solidFill>
                <a:latin typeface="宋体" panose="02010600030101010101" pitchFamily="2" charset="-122"/>
                <a:ea typeface="宋体" panose="02010600030101010101" pitchFamily="2" charset="-122"/>
                <a:sym typeface="+mn-ea"/>
              </a:rPr>
              <a:t>    </a:t>
            </a:r>
            <a:r>
              <a:rPr lang="zh-CN" altLang="en-US" sz="2000" dirty="0">
                <a:solidFill>
                  <a:schemeClr val="bg1"/>
                </a:solidFill>
                <a:latin typeface="宋体" panose="02010600030101010101" pitchFamily="2" charset="-122"/>
                <a:ea typeface="宋体" panose="02010600030101010101" pitchFamily="2" charset="-122"/>
                <a:sym typeface="+mn-ea"/>
              </a:rPr>
              <a:t>下载模板，表格导入不适用对该类表格。 </a:t>
            </a:r>
          </a:p>
          <a:p>
            <a:pPr>
              <a:lnSpc>
                <a:spcPct val="150000"/>
              </a:lnSpc>
            </a:pPr>
            <a:r>
              <a:rPr lang="zh-CN" altLang="en-US" sz="2800" dirty="0">
                <a:solidFill>
                  <a:schemeClr val="bg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sym typeface="+mn-ea"/>
              </a:rPr>
              <a:t>※</a:t>
            </a:r>
            <a:r>
              <a:rPr lang="zh-CN" altLang="en-US" sz="3200" b="1" dirty="0">
                <a:solidFill>
                  <a:schemeClr val="bg1"/>
                </a:solidFill>
                <a:latin typeface="宋体" panose="02010600030101010101" pitchFamily="2" charset="-122"/>
                <a:ea typeface="宋体" panose="02010600030101010101" pitchFamily="2" charset="-122"/>
                <a:cs typeface="+mj-cs"/>
                <a:sym typeface="+mn-ea"/>
              </a:rPr>
              <a:t> </a:t>
            </a:r>
            <a:r>
              <a:rPr sz="2800" dirty="0" err="1">
                <a:solidFill>
                  <a:schemeClr val="bg1"/>
                </a:solidFill>
                <a:latin typeface="宋体" panose="02010600030101010101" pitchFamily="2" charset="-122"/>
                <a:ea typeface="宋体" panose="02010600030101010101" pitchFamily="2" charset="-122"/>
                <a:sym typeface="+mn-ea"/>
              </a:rPr>
              <a:t>基础表单</a:t>
            </a:r>
            <a:r>
              <a:rPr sz="2800" dirty="0">
                <a:solidFill>
                  <a:schemeClr val="bg1"/>
                </a:solidFill>
                <a:latin typeface="宋体" panose="02010600030101010101" pitchFamily="2" charset="-122"/>
                <a:ea typeface="宋体" panose="02010600030101010101" pitchFamily="2" charset="-122"/>
                <a:sym typeface="+mn-ea"/>
              </a:rPr>
              <a:t>：</a:t>
            </a:r>
            <a:endParaRPr lang="en-US" sz="2800" dirty="0">
              <a:solidFill>
                <a:schemeClr val="bg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sym typeface="+mn-ea"/>
            </a:endParaRPr>
          </a:p>
          <a:p>
            <a:pPr>
              <a:lnSpc>
                <a:spcPct val="150000"/>
              </a:lnSpc>
            </a:pPr>
            <a:r>
              <a:rPr lang="en-US" sz="2800" dirty="0">
                <a:solidFill>
                  <a:schemeClr val="bg1"/>
                </a:solidFill>
                <a:latin typeface="宋体" panose="02010600030101010101" pitchFamily="2" charset="-122"/>
                <a:ea typeface="宋体" panose="02010600030101010101" pitchFamily="2" charset="-122"/>
                <a:sym typeface="+mn-ea"/>
              </a:rPr>
              <a:t>   </a:t>
            </a:r>
            <a:r>
              <a:rPr sz="2000" dirty="0" err="1">
                <a:solidFill>
                  <a:schemeClr val="bg1"/>
                </a:solidFill>
                <a:latin typeface="宋体" panose="02010600030101010101" pitchFamily="2" charset="-122"/>
                <a:ea typeface="宋体" panose="02010600030101010101" pitchFamily="2" charset="-122"/>
                <a:sym typeface="+mn-ea"/>
              </a:rPr>
              <a:t>机构信息、专业信息、教师信息，信息要准确</a:t>
            </a:r>
            <a:r>
              <a:rPr sz="2000" dirty="0">
                <a:solidFill>
                  <a:schemeClr val="bg1"/>
                </a:solidFill>
                <a:latin typeface="宋体" panose="02010600030101010101" pitchFamily="2" charset="-122"/>
                <a:ea typeface="宋体" panose="02010600030101010101" pitchFamily="2" charset="-122"/>
                <a:sym typeface="+mn-ea"/>
              </a:rPr>
              <a:t>，</a:t>
            </a:r>
            <a:r>
              <a:rPr lang="zh-CN" sz="2000" dirty="0">
                <a:solidFill>
                  <a:schemeClr val="bg1"/>
                </a:solidFill>
                <a:latin typeface="宋体" panose="02010600030101010101" pitchFamily="2" charset="-122"/>
                <a:ea typeface="宋体" panose="02010600030101010101" pitchFamily="2" charset="-122"/>
                <a:sym typeface="+mn-ea"/>
              </a:rPr>
              <a:t>尽量</a:t>
            </a:r>
            <a:r>
              <a:rPr sz="2000" dirty="0">
                <a:solidFill>
                  <a:schemeClr val="bg1"/>
                </a:solidFill>
                <a:latin typeface="宋体" panose="02010600030101010101" pitchFamily="2" charset="-122"/>
                <a:ea typeface="宋体" panose="02010600030101010101" pitchFamily="2" charset="-122"/>
                <a:sym typeface="+mn-ea"/>
              </a:rPr>
              <a:t>避免二次修改，造成依赖</a:t>
            </a:r>
            <a:r>
              <a:rPr lang="zh-CN" sz="2000" dirty="0">
                <a:solidFill>
                  <a:schemeClr val="bg1"/>
                </a:solidFill>
                <a:latin typeface="宋体" panose="02010600030101010101" pitchFamily="2" charset="-122"/>
                <a:ea typeface="宋体" panose="02010600030101010101" pitchFamily="2" charset="-122"/>
                <a:sym typeface="+mn-ea"/>
              </a:rPr>
              <a:t>表</a:t>
            </a:r>
            <a:r>
              <a:rPr sz="2000" dirty="0">
                <a:solidFill>
                  <a:schemeClr val="bg1"/>
                </a:solidFill>
                <a:latin typeface="宋体" panose="02010600030101010101" pitchFamily="2" charset="-122"/>
                <a:ea typeface="宋体" panose="02010600030101010101" pitchFamily="2" charset="-122"/>
                <a:sym typeface="+mn-ea"/>
              </a:rPr>
              <a:t>退回</a:t>
            </a:r>
            <a:r>
              <a:rPr lang="zh-CN" sz="2000" dirty="0">
                <a:solidFill>
                  <a:schemeClr val="bg1"/>
                </a:solidFill>
                <a:latin typeface="宋体" panose="02010600030101010101" pitchFamily="2" charset="-122"/>
                <a:ea typeface="宋体" panose="02010600030101010101" pitchFamily="2" charset="-122"/>
                <a:sym typeface="+mn-ea"/>
              </a:rPr>
              <a:t>，以免耽误整体数据采集工作进度</a:t>
            </a:r>
            <a:r>
              <a:rPr sz="2000" dirty="0">
                <a:solidFill>
                  <a:schemeClr val="bg1"/>
                </a:solidFill>
                <a:latin typeface="宋体" panose="02010600030101010101" pitchFamily="2" charset="-122"/>
                <a:ea typeface="宋体" panose="02010600030101010101" pitchFamily="2" charset="-122"/>
                <a:sym typeface="+mn-ea"/>
              </a:rPr>
              <a:t>。</a:t>
            </a:r>
          </a:p>
          <a:p>
            <a:pPr>
              <a:lnSpc>
                <a:spcPct val="150000"/>
              </a:lnSpc>
            </a:pPr>
            <a:r>
              <a:rPr lang="zh-CN" altLang="en-US" sz="2800" dirty="0">
                <a:solidFill>
                  <a:schemeClr val="bg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sym typeface="+mn-ea"/>
              </a:rPr>
              <a:t>※ </a:t>
            </a:r>
            <a:r>
              <a:rPr lang="zh-CN" altLang="en-US" sz="2800" dirty="0">
                <a:solidFill>
                  <a:schemeClr val="bg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sym typeface="Arial" panose="020B0604020202020204" pitchFamily="34" charset="0"/>
              </a:rPr>
              <a:t>禁止修改下载的模板表头文字</a:t>
            </a:r>
          </a:p>
          <a:p>
            <a:endParaRPr lang="zh-CN" altLang="en-US" sz="2400" b="1" dirty="0">
              <a:solidFill>
                <a:schemeClr val="bg1"/>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0"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31"/>
                                        </p:tgtEl>
                                        <p:attrNameLst>
                                          <p:attrName>style.visibility</p:attrName>
                                        </p:attrNameLst>
                                      </p:cBhvr>
                                      <p:to>
                                        <p:strVal val="visible"/>
                                      </p:to>
                                    </p:set>
                                    <p:animEffect transition="in" filter="fade">
                                      <p:cBhvr>
                                        <p:cTn id="7" dur="1000"/>
                                        <p:tgtEl>
                                          <p:spTgt spid="131"/>
                                        </p:tgtEl>
                                      </p:cBhvr>
                                    </p:animEffect>
                                    <p:anim calcmode="lin" valueType="num">
                                      <p:cBhvr>
                                        <p:cTn id="8" dur="1000" fill="hold"/>
                                        <p:tgtEl>
                                          <p:spTgt spid="131"/>
                                        </p:tgtEl>
                                        <p:attrNameLst>
                                          <p:attrName>ppt_x</p:attrName>
                                        </p:attrNameLst>
                                      </p:cBhvr>
                                      <p:tavLst>
                                        <p:tav tm="0">
                                          <p:val>
                                            <p:strVal val="#ppt_x"/>
                                          </p:val>
                                        </p:tav>
                                        <p:tav tm="100000">
                                          <p:val>
                                            <p:strVal val="#ppt_x"/>
                                          </p:val>
                                        </p:tav>
                                      </p:tavLst>
                                    </p:anim>
                                    <p:anim calcmode="lin" valueType="num">
                                      <p:cBhvr>
                                        <p:cTn id="9" dur="1000" fill="hold"/>
                                        <p:tgtEl>
                                          <p:spTgt spid="1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cond evt="onPrev" delay="0"/>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 name="文本框 1"/>
          <p:cNvSpPr txBox="1"/>
          <p:nvPr/>
        </p:nvSpPr>
        <p:spPr>
          <a:xfrm>
            <a:off x="234052" y="1059120"/>
            <a:ext cx="8327697" cy="4278094"/>
          </a:xfrm>
          <a:prstGeom prst="rect">
            <a:avLst/>
          </a:prstGeom>
          <a:noFill/>
        </p:spPr>
        <p:txBody>
          <a:bodyPr wrap="square" rtlCol="0" anchor="t">
            <a:spAutoFit/>
          </a:bodyPr>
          <a:lstStyle/>
          <a:p>
            <a:r>
              <a:rPr lang="zh-CN" altLang="en-US" sz="2800" dirty="0">
                <a:solidFill>
                  <a:schemeClr val="bg1"/>
                </a:solidFill>
                <a:latin typeface="宋体" panose="02010600030101010101" pitchFamily="2" charset="-122"/>
                <a:ea typeface="宋体" panose="02010600030101010101" pitchFamily="2" charset="-122"/>
              </a:rPr>
              <a:t>（</a:t>
            </a:r>
            <a:r>
              <a:rPr lang="en-US" altLang="zh-CN" sz="2800" dirty="0">
                <a:solidFill>
                  <a:schemeClr val="bg1"/>
                </a:solidFill>
                <a:latin typeface="宋体" panose="02010600030101010101" pitchFamily="2" charset="-122"/>
                <a:ea typeface="宋体" panose="02010600030101010101" pitchFamily="2" charset="-122"/>
              </a:rPr>
              <a:t>1</a:t>
            </a:r>
            <a:r>
              <a:rPr lang="zh-CN" altLang="en-US" sz="2800" dirty="0">
                <a:solidFill>
                  <a:schemeClr val="bg1"/>
                </a:solidFill>
                <a:latin typeface="宋体" panose="02010600030101010101" pitchFamily="2" charset="-122"/>
                <a:ea typeface="宋体" panose="02010600030101010101" pitchFamily="2" charset="-122"/>
              </a:rPr>
              <a:t>）已经提交审核过的表格有需要修改的怎么办？</a:t>
            </a:r>
          </a:p>
          <a:p>
            <a:pPr>
              <a:lnSpc>
                <a:spcPct val="150000"/>
              </a:lnSpc>
            </a:pPr>
            <a:r>
              <a:rPr lang="zh-CN" altLang="en-US" sz="2800" dirty="0">
                <a:solidFill>
                  <a:schemeClr val="bg1"/>
                </a:solidFill>
                <a:latin typeface="宋体" panose="02010600030101010101" pitchFamily="2" charset="-122"/>
                <a:ea typeface="宋体" panose="02010600030101010101" pitchFamily="2" charset="-122"/>
              </a:rPr>
              <a:t>   </a:t>
            </a:r>
            <a:r>
              <a:rPr lang="zh-CN" altLang="en-US" sz="2000" dirty="0">
                <a:solidFill>
                  <a:schemeClr val="bg1"/>
                </a:solidFill>
                <a:latin typeface="宋体" panose="02010600030101010101" pitchFamily="2" charset="-122"/>
                <a:ea typeface="宋体" panose="02010600030101010101" pitchFamily="2" charset="-122"/>
              </a:rPr>
              <a:t>回复：如审核员没有审核，采集员可以收回修改。</a:t>
            </a:r>
            <a:endParaRPr lang="en-US" altLang="zh-CN" sz="2000" dirty="0">
              <a:solidFill>
                <a:schemeClr val="bg1"/>
              </a:solidFill>
              <a:latin typeface="宋体" panose="02010600030101010101" pitchFamily="2" charset="-122"/>
              <a:ea typeface="宋体" panose="02010600030101010101" pitchFamily="2" charset="-122"/>
            </a:endParaRPr>
          </a:p>
          <a:p>
            <a:pPr>
              <a:lnSpc>
                <a:spcPct val="150000"/>
              </a:lnSpc>
            </a:pPr>
            <a:r>
              <a:rPr lang="en-US" altLang="zh-CN" sz="2000" dirty="0">
                <a:solidFill>
                  <a:schemeClr val="bg1"/>
                </a:solidFill>
                <a:latin typeface="宋体" panose="02010600030101010101" pitchFamily="2" charset="-122"/>
                <a:ea typeface="宋体" panose="02010600030101010101" pitchFamily="2" charset="-122"/>
              </a:rPr>
              <a:t>          </a:t>
            </a:r>
            <a:r>
              <a:rPr lang="zh-CN" altLang="en-US" sz="2000" dirty="0">
                <a:solidFill>
                  <a:schemeClr val="bg1"/>
                </a:solidFill>
                <a:latin typeface="宋体" panose="02010600030101010101" pitchFamily="2" charset="-122"/>
                <a:ea typeface="宋体" panose="02010600030101010101" pitchFamily="2" charset="-122"/>
              </a:rPr>
              <a:t>如审核员已审核，则需要向管理员申请退回。</a:t>
            </a:r>
            <a:endParaRPr lang="en-US" altLang="zh-CN" sz="2000" dirty="0">
              <a:solidFill>
                <a:schemeClr val="bg1"/>
              </a:solidFill>
              <a:latin typeface="宋体" panose="02010600030101010101" pitchFamily="2" charset="-122"/>
              <a:ea typeface="宋体" panose="02010600030101010101" pitchFamily="2" charset="-122"/>
              <a:sym typeface="+mn-ea"/>
            </a:endParaRPr>
          </a:p>
          <a:p>
            <a:pPr>
              <a:lnSpc>
                <a:spcPct val="150000"/>
              </a:lnSpc>
            </a:pPr>
            <a:r>
              <a:rPr lang="zh-CN" altLang="en-US" sz="2800" dirty="0">
                <a:solidFill>
                  <a:schemeClr val="bg1"/>
                </a:solidFill>
                <a:latin typeface="宋体" panose="02010600030101010101" pitchFamily="2" charset="-122"/>
                <a:ea typeface="宋体" panose="02010600030101010101" pitchFamily="2" charset="-122"/>
                <a:sym typeface="+mn-ea"/>
              </a:rPr>
              <a:t>（</a:t>
            </a:r>
            <a:r>
              <a:rPr lang="en-US" altLang="zh-CN" sz="2800" dirty="0">
                <a:solidFill>
                  <a:schemeClr val="bg1"/>
                </a:solidFill>
                <a:latin typeface="宋体" panose="02010600030101010101" pitchFamily="2" charset="-122"/>
                <a:ea typeface="宋体" panose="02010600030101010101" pitchFamily="2" charset="-122"/>
                <a:sym typeface="+mn-ea"/>
              </a:rPr>
              <a:t>2</a:t>
            </a:r>
            <a:r>
              <a:rPr lang="zh-CN" altLang="en-US" sz="2800" dirty="0">
                <a:solidFill>
                  <a:schemeClr val="bg1"/>
                </a:solidFill>
                <a:latin typeface="宋体" panose="02010600030101010101" pitchFamily="2" charset="-122"/>
                <a:ea typeface="宋体" panose="02010600030101010101" pitchFamily="2" charset="-122"/>
                <a:sym typeface="+mn-ea"/>
              </a:rPr>
              <a:t>）下载的模板没有内容，什么原因？</a:t>
            </a:r>
          </a:p>
          <a:p>
            <a:pPr>
              <a:lnSpc>
                <a:spcPct val="150000"/>
              </a:lnSpc>
            </a:pPr>
            <a:r>
              <a:rPr lang="zh-CN" altLang="en-US" sz="2000" dirty="0">
                <a:solidFill>
                  <a:schemeClr val="bg1"/>
                </a:solidFill>
                <a:latin typeface="宋体" panose="02010600030101010101" pitchFamily="2" charset="-122"/>
                <a:ea typeface="宋体" panose="02010600030101010101" pitchFamily="2" charset="-122"/>
                <a:sym typeface="+mn-ea"/>
              </a:rPr>
              <a:t>    回复：没有操作权限，需要管理员分配这张表的操作权限。</a:t>
            </a:r>
            <a:endParaRPr lang="en-US" altLang="zh-CN" sz="2000" dirty="0">
              <a:solidFill>
                <a:schemeClr val="bg1"/>
              </a:solidFill>
              <a:latin typeface="宋体" panose="02010600030101010101" pitchFamily="2" charset="-122"/>
              <a:ea typeface="宋体" panose="02010600030101010101" pitchFamily="2" charset="-122"/>
              <a:sym typeface="+mn-ea"/>
            </a:endParaRPr>
          </a:p>
          <a:p>
            <a:pPr>
              <a:lnSpc>
                <a:spcPct val="150000"/>
              </a:lnSpc>
            </a:pPr>
            <a:r>
              <a:rPr lang="zh-CN" altLang="en-US" sz="2800" dirty="0">
                <a:solidFill>
                  <a:schemeClr val="bg1"/>
                </a:solidFill>
                <a:latin typeface="宋体" panose="02010600030101010101" pitchFamily="2" charset="-122"/>
                <a:ea typeface="宋体" panose="02010600030101010101" pitchFamily="2" charset="-122"/>
                <a:sym typeface="+mn-ea"/>
              </a:rPr>
              <a:t>（</a:t>
            </a:r>
            <a:r>
              <a:rPr lang="en-US" altLang="zh-CN" sz="2800" dirty="0">
                <a:solidFill>
                  <a:schemeClr val="bg1"/>
                </a:solidFill>
                <a:latin typeface="宋体" panose="02010600030101010101" pitchFamily="2" charset="-122"/>
                <a:ea typeface="宋体" panose="02010600030101010101" pitchFamily="2" charset="-122"/>
                <a:sym typeface="+mn-ea"/>
              </a:rPr>
              <a:t>3</a:t>
            </a:r>
            <a:r>
              <a:rPr lang="zh-CN" altLang="en-US" sz="2800" dirty="0">
                <a:solidFill>
                  <a:schemeClr val="bg1"/>
                </a:solidFill>
                <a:latin typeface="宋体" panose="02010600030101010101" pitchFamily="2" charset="-122"/>
                <a:ea typeface="宋体" panose="02010600030101010101" pitchFamily="2" charset="-122"/>
                <a:sym typeface="+mn-ea"/>
              </a:rPr>
              <a:t>）所负责表格无法填报。</a:t>
            </a:r>
            <a:endParaRPr lang="en-US" altLang="zh-CN" sz="2800" dirty="0">
              <a:solidFill>
                <a:schemeClr val="bg1"/>
              </a:solidFill>
              <a:latin typeface="宋体" panose="02010600030101010101" pitchFamily="2" charset="-122"/>
              <a:ea typeface="宋体" panose="02010600030101010101" pitchFamily="2" charset="-122"/>
              <a:sym typeface="+mn-ea"/>
            </a:endParaRPr>
          </a:p>
          <a:p>
            <a:pPr>
              <a:lnSpc>
                <a:spcPct val="150000"/>
              </a:lnSpc>
            </a:pPr>
            <a:r>
              <a:rPr lang="en-US" altLang="zh-CN" sz="2000" dirty="0">
                <a:solidFill>
                  <a:schemeClr val="bg1"/>
                </a:solidFill>
                <a:latin typeface="宋体" panose="02010600030101010101" pitchFamily="2" charset="-122"/>
                <a:ea typeface="宋体" panose="02010600030101010101" pitchFamily="2" charset="-122"/>
                <a:sym typeface="+mn-ea"/>
              </a:rPr>
              <a:t>    </a:t>
            </a:r>
            <a:r>
              <a:rPr lang="zh-CN" altLang="en-US" sz="2000" dirty="0">
                <a:solidFill>
                  <a:schemeClr val="bg1"/>
                </a:solidFill>
                <a:latin typeface="宋体" panose="02010600030101010101" pitchFamily="2" charset="-122"/>
                <a:ea typeface="宋体" panose="02010600030101010101" pitchFamily="2" charset="-122"/>
                <a:sym typeface="+mn-ea"/>
              </a:rPr>
              <a:t>回复：依赖表格未上报或者未审核。</a:t>
            </a:r>
            <a:endParaRPr lang="zh-CN" altLang="en-US" sz="2000" dirty="0">
              <a:solidFill>
                <a:schemeClr val="bg1"/>
              </a:solidFill>
              <a:latin typeface="宋体" panose="02010600030101010101" pitchFamily="2" charset="-122"/>
              <a:ea typeface="宋体" panose="02010600030101010101" pitchFamily="2" charset="-122"/>
              <a:sym typeface="Arial" panose="020B0604020202020204" pitchFamily="34" charset="0"/>
            </a:endParaRPr>
          </a:p>
          <a:p>
            <a:endParaRPr lang="zh-CN" altLang="en-US" sz="2800" b="1" dirty="0">
              <a:solidFill>
                <a:schemeClr val="bg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sym typeface="Arial" panose="020B0604020202020204" pitchFamily="34" charset="0"/>
            </a:endParaRPr>
          </a:p>
        </p:txBody>
      </p:sp>
      <p:sp>
        <p:nvSpPr>
          <p:cNvPr id="134" name="文本框 3"/>
          <p:cNvSpPr txBox="1"/>
          <p:nvPr/>
        </p:nvSpPr>
        <p:spPr>
          <a:xfrm>
            <a:off x="467960" y="25780"/>
            <a:ext cx="10515600" cy="1324800"/>
          </a:xfrm>
          <a:prstGeom prst="rect">
            <a:avLst/>
          </a:prstGeom>
        </p:spPr>
        <p:txBody>
          <a:bodyPr anchor="ctr" anchorCtr="0">
            <a:normAutofit/>
          </a:bodyPr>
          <a:lstStyle>
            <a:defPPr>
              <a:defRPr lang="zh-CN"/>
            </a:defPPr>
            <a:lvl1pPr algn="ctr">
              <a:lnSpc>
                <a:spcPct val="90000"/>
              </a:lnSpc>
              <a:spcBef>
                <a:spcPct val="0"/>
              </a:spcBef>
              <a:buNone/>
              <a:defRPr sz="4400">
                <a:latin typeface="+mj-lt"/>
                <a:ea typeface="+mj-ea"/>
                <a:cs typeface="+mj-cs"/>
              </a:defRPr>
            </a:lvl1pPr>
          </a:lstStyle>
          <a:p>
            <a:pPr algn="l"/>
            <a:r>
              <a:rPr lang="zh-CN" altLang="en-US" sz="3600" b="1" dirty="0">
                <a:solidFill>
                  <a:schemeClr val="bg1"/>
                </a:solidFill>
                <a:latin typeface="宋体" panose="02010600030101010101" pitchFamily="2" charset="-122"/>
                <a:ea typeface="宋体" panose="02010600030101010101" pitchFamily="2" charset="-122"/>
              </a:rPr>
              <a:t>常见问题</a:t>
            </a:r>
          </a:p>
        </p:txBody>
      </p:sp>
      <p:pic>
        <p:nvPicPr>
          <p:cNvPr id="135" name="图片 4" descr="C:/Users/20125/Documents/捕获4.PNG捕获4"/>
          <p:cNvPicPr>
            <a:picLocks noChangeAspect="1"/>
          </p:cNvPicPr>
          <p:nvPr/>
        </p:nvPicPr>
        <p:blipFill>
          <a:blip r:embed="rId2"/>
          <a:srcRect t="8019" b="8019"/>
          <a:stretch>
            <a:fillRect/>
          </a:stretch>
        </p:blipFill>
        <p:spPr>
          <a:xfrm>
            <a:off x="4638040" y="4145280"/>
            <a:ext cx="7459345" cy="2227580"/>
          </a:xfrm>
          <a:prstGeom prst="rect">
            <a:avLst/>
          </a:prstGeom>
        </p:spPr>
      </p:pic>
    </p:spTree>
  </p:cSld>
  <p:clrMapOvr>
    <a:masterClrMapping/>
  </p:clrMapOvr>
  <p:timing>
    <p:tnLst>
      <p:par>
        <p:cTn id="1" dur="indefinite" restart="never" nodeType="tmRoot">
          <p:childTnLst>
            <p:seq concurrent="0"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33"/>
                                        </p:tgtEl>
                                        <p:attrNameLst>
                                          <p:attrName>style.visibility</p:attrName>
                                        </p:attrNameLst>
                                      </p:cBhvr>
                                      <p:to>
                                        <p:strVal val="visible"/>
                                      </p:to>
                                    </p:set>
                                    <p:anim calcmode="lin" valueType="num">
                                      <p:cBhvr additive="base">
                                        <p:cTn id="7" dur="500" fill="hold"/>
                                        <p:tgtEl>
                                          <p:spTgt spid="133"/>
                                        </p:tgtEl>
                                        <p:attrNameLst>
                                          <p:attrName>ppt_x</p:attrName>
                                        </p:attrNameLst>
                                      </p:cBhvr>
                                      <p:tavLst>
                                        <p:tav tm="0">
                                          <p:val>
                                            <p:strVal val="#ppt_x"/>
                                          </p:val>
                                        </p:tav>
                                        <p:tav tm="100000">
                                          <p:val>
                                            <p:strVal val="#ppt_x"/>
                                          </p:val>
                                        </p:tav>
                                      </p:tavLst>
                                    </p:anim>
                                    <p:anim calcmode="lin" valueType="num">
                                      <p:cBhvr additive="base">
                                        <p:cTn id="8" dur="500" fill="hold"/>
                                        <p:tgtEl>
                                          <p:spTgt spid="13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35"/>
                                        </p:tgtEl>
                                        <p:attrNameLst>
                                          <p:attrName>style.visibility</p:attrName>
                                        </p:attrNameLst>
                                      </p:cBhvr>
                                      <p:to>
                                        <p:strVal val="visible"/>
                                      </p:to>
                                    </p:set>
                                    <p:anim calcmode="lin" valueType="num">
                                      <p:cBhvr additive="base">
                                        <p:cTn id="13" dur="500" fill="hold"/>
                                        <p:tgtEl>
                                          <p:spTgt spid="135"/>
                                        </p:tgtEl>
                                        <p:attrNameLst>
                                          <p:attrName>ppt_x</p:attrName>
                                        </p:attrNameLst>
                                      </p:cBhvr>
                                      <p:tavLst>
                                        <p:tav tm="0">
                                          <p:val>
                                            <p:strVal val="#ppt_x"/>
                                          </p:val>
                                        </p:tav>
                                        <p:tav tm="100000">
                                          <p:val>
                                            <p:strVal val="#ppt_x"/>
                                          </p:val>
                                        </p:tav>
                                      </p:tavLst>
                                    </p:anim>
                                    <p:anim calcmode="lin" valueType="num">
                                      <p:cBhvr additive="base">
                                        <p:cTn id="14" dur="500" fill="hold"/>
                                        <p:tgtEl>
                                          <p:spTgt spid="13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cond evt="onPrev" delay="0"/>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 name="文本框 3"/>
          <p:cNvSpPr txBox="1"/>
          <p:nvPr/>
        </p:nvSpPr>
        <p:spPr>
          <a:xfrm>
            <a:off x="344049" y="150451"/>
            <a:ext cx="10515600" cy="1317138"/>
          </a:xfrm>
          <a:prstGeom prst="rect">
            <a:avLst/>
          </a:prstGeom>
        </p:spPr>
        <p:txBody>
          <a:bodyPr anchor="ctr" anchorCtr="0">
            <a:normAutofit/>
          </a:bodyPr>
          <a:lstStyle>
            <a:defPPr>
              <a:defRPr lang="zh-CN"/>
            </a:defPPr>
            <a:lvl1pPr algn="ctr">
              <a:lnSpc>
                <a:spcPct val="90000"/>
              </a:lnSpc>
              <a:spcBef>
                <a:spcPct val="0"/>
              </a:spcBef>
              <a:buNone/>
              <a:defRPr sz="4400">
                <a:latin typeface="+mj-lt"/>
                <a:ea typeface="+mj-ea"/>
                <a:cs typeface="+mj-cs"/>
              </a:defRPr>
            </a:lvl1pPr>
          </a:lstStyle>
          <a:p>
            <a:pPr algn="l"/>
            <a:r>
              <a:rPr lang="zh-CN" altLang="en-US" sz="4000" b="1" dirty="0">
                <a:solidFill>
                  <a:schemeClr val="bg1"/>
                </a:solidFill>
                <a:latin typeface="宋体" panose="02010600030101010101" pitchFamily="2" charset="-122"/>
                <a:ea typeface="宋体" panose="02010600030101010101" pitchFamily="2" charset="-122"/>
              </a:rPr>
              <a:t>多部门需要填报不同字段</a:t>
            </a:r>
            <a:r>
              <a:rPr lang="en-US" altLang="zh-CN" sz="4000" b="1" dirty="0">
                <a:solidFill>
                  <a:schemeClr val="bg1"/>
                </a:solidFill>
                <a:latin typeface="宋体" panose="02010600030101010101" pitchFamily="2" charset="-122"/>
                <a:ea typeface="宋体" panose="02010600030101010101" pitchFamily="2" charset="-122"/>
              </a:rPr>
              <a:t>——</a:t>
            </a:r>
            <a:r>
              <a:rPr lang="zh-CN" altLang="en-US" sz="4000" b="1" dirty="0">
                <a:solidFill>
                  <a:schemeClr val="bg1"/>
                </a:solidFill>
                <a:latin typeface="宋体" panose="02010600030101010101" pitchFamily="2" charset="-122"/>
                <a:ea typeface="宋体" panose="02010600030101010101" pitchFamily="2" charset="-122"/>
              </a:rPr>
              <a:t>优先录入</a:t>
            </a:r>
          </a:p>
        </p:txBody>
      </p:sp>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3473" y="1377085"/>
            <a:ext cx="5029200" cy="704850"/>
          </a:xfrm>
          <a:prstGeom prst="rect">
            <a:avLst/>
          </a:prstGeom>
        </p:spPr>
      </p:pic>
      <p:pic>
        <p:nvPicPr>
          <p:cNvPr id="7" name="图片 6"/>
          <p:cNvPicPr>
            <a:picLocks noChangeAspect="1"/>
          </p:cNvPicPr>
          <p:nvPr/>
        </p:nvPicPr>
        <p:blipFill>
          <a:blip r:embed="rId4"/>
          <a:stretch>
            <a:fillRect/>
          </a:stretch>
        </p:blipFill>
        <p:spPr>
          <a:xfrm>
            <a:off x="6096000" y="1295898"/>
            <a:ext cx="4631762" cy="867224"/>
          </a:xfrm>
          <a:prstGeom prst="rect">
            <a:avLst/>
          </a:prstGeom>
        </p:spPr>
      </p:pic>
      <p:pic>
        <p:nvPicPr>
          <p:cNvPr id="9" name="图片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444334" y="2392218"/>
            <a:ext cx="8476678" cy="4022007"/>
          </a:xfrm>
          <a:prstGeom prst="rect">
            <a:avLst/>
          </a:prstGeom>
        </p:spPr>
      </p:pic>
      <p:pic>
        <p:nvPicPr>
          <p:cNvPr id="11" name="图片 1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400147" y="2392218"/>
            <a:ext cx="8565052" cy="406393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 name="文本框 3"/>
          <p:cNvSpPr txBox="1"/>
          <p:nvPr/>
        </p:nvSpPr>
        <p:spPr>
          <a:xfrm>
            <a:off x="344049" y="150451"/>
            <a:ext cx="10515600" cy="1317138"/>
          </a:xfrm>
          <a:prstGeom prst="rect">
            <a:avLst/>
          </a:prstGeom>
        </p:spPr>
        <p:txBody>
          <a:bodyPr anchor="ctr" anchorCtr="0">
            <a:normAutofit/>
          </a:bodyPr>
          <a:lstStyle>
            <a:defPPr>
              <a:defRPr lang="zh-CN"/>
            </a:defPPr>
            <a:lvl1pPr algn="ctr">
              <a:lnSpc>
                <a:spcPct val="90000"/>
              </a:lnSpc>
              <a:spcBef>
                <a:spcPct val="0"/>
              </a:spcBef>
              <a:buNone/>
              <a:defRPr sz="4400">
                <a:latin typeface="+mj-lt"/>
                <a:ea typeface="+mj-ea"/>
                <a:cs typeface="+mj-cs"/>
              </a:defRPr>
            </a:lvl1pPr>
          </a:lstStyle>
          <a:p>
            <a:pPr algn="l"/>
            <a:r>
              <a:rPr lang="zh-CN" altLang="en-US" sz="4000" b="1" dirty="0">
                <a:solidFill>
                  <a:schemeClr val="bg1"/>
                </a:solidFill>
                <a:latin typeface="宋体" panose="02010600030101010101" pitchFamily="2" charset="-122"/>
                <a:ea typeface="宋体" panose="02010600030101010101" pitchFamily="2" charset="-122"/>
              </a:rPr>
              <a:t>导入数据问题</a:t>
            </a:r>
          </a:p>
        </p:txBody>
      </p:sp>
      <p:sp>
        <p:nvSpPr>
          <p:cNvPr id="3" name="文本框 2"/>
          <p:cNvSpPr txBox="1"/>
          <p:nvPr/>
        </p:nvSpPr>
        <p:spPr>
          <a:xfrm>
            <a:off x="1357746" y="2159323"/>
            <a:ext cx="6096000" cy="369332"/>
          </a:xfrm>
          <a:prstGeom prst="rect">
            <a:avLst/>
          </a:prstGeom>
          <a:noFill/>
        </p:spPr>
        <p:txBody>
          <a:bodyPr wrap="square">
            <a:spAutoFit/>
          </a:bodyPr>
          <a:lstStyle/>
          <a:p>
            <a:r>
              <a:rPr lang="zh-CN" altLang="en-US" dirty="0">
                <a:solidFill>
                  <a:schemeClr val="bg1"/>
                </a:solidFill>
              </a:rPr>
              <a:t>问题：用教育部模板可以导入数据到我们</a:t>
            </a:r>
            <a:r>
              <a:rPr lang="en-US" altLang="zh-CN" dirty="0">
                <a:solidFill>
                  <a:schemeClr val="bg1"/>
                </a:solidFill>
              </a:rPr>
              <a:t>5.0</a:t>
            </a:r>
            <a:r>
              <a:rPr lang="zh-CN" altLang="en-US" dirty="0">
                <a:solidFill>
                  <a:schemeClr val="bg1"/>
                </a:solidFill>
              </a:rPr>
              <a:t>系统吗？</a:t>
            </a:r>
          </a:p>
        </p:txBody>
      </p:sp>
      <p:sp>
        <p:nvSpPr>
          <p:cNvPr id="5" name="文本框 4"/>
          <p:cNvSpPr txBox="1"/>
          <p:nvPr/>
        </p:nvSpPr>
        <p:spPr>
          <a:xfrm>
            <a:off x="1357746" y="3227140"/>
            <a:ext cx="6096000" cy="646331"/>
          </a:xfrm>
          <a:prstGeom prst="rect">
            <a:avLst/>
          </a:prstGeom>
          <a:noFill/>
        </p:spPr>
        <p:txBody>
          <a:bodyPr wrap="square">
            <a:spAutoFit/>
          </a:bodyPr>
          <a:lstStyle/>
          <a:p>
            <a:r>
              <a:rPr lang="zh-CN" altLang="en-US" dirty="0">
                <a:solidFill>
                  <a:schemeClr val="bg1"/>
                </a:solidFill>
              </a:rPr>
              <a:t>建议：建议先用教育部的模板准备数据，系统更新后，重新下载我们系统中模板把数据粘贴进去导入</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 name="矩形 1"/>
          <p:cNvSpPr/>
          <p:nvPr/>
        </p:nvSpPr>
        <p:spPr>
          <a:xfrm>
            <a:off x="130629" y="670599"/>
            <a:ext cx="7236822" cy="3416320"/>
          </a:xfrm>
          <a:prstGeom prst="rect">
            <a:avLst/>
          </a:prstGeom>
        </p:spPr>
        <p:txBody>
          <a:bodyPr wrap="square">
            <a:spAutoFit/>
          </a:bodyPr>
          <a:lstStyle/>
          <a:p>
            <a:pPr>
              <a:lnSpc>
                <a:spcPct val="150000"/>
              </a:lnSpc>
            </a:pPr>
            <a:r>
              <a:rPr lang="zh-CN" altLang="en-US" sz="2400" dirty="0">
                <a:solidFill>
                  <a:schemeClr val="bg1"/>
                </a:solidFill>
                <a:latin typeface="宋体" panose="02010600030101010101" pitchFamily="2" charset="-122"/>
                <a:ea typeface="宋体" panose="02010600030101010101" pitchFamily="2" charset="-122"/>
              </a:rPr>
              <a:t>常见填报数据错误</a:t>
            </a:r>
            <a:r>
              <a:rPr lang="zh-CN" altLang="zh-CN" sz="2400" dirty="0">
                <a:solidFill>
                  <a:schemeClr val="bg1"/>
                </a:solidFill>
                <a:latin typeface="宋体" panose="02010600030101010101" pitchFamily="2" charset="-122"/>
                <a:ea typeface="宋体" panose="02010600030101010101" pitchFamily="2" charset="-122"/>
              </a:rPr>
              <a:t>：</a:t>
            </a:r>
          </a:p>
          <a:p>
            <a:pPr>
              <a:lnSpc>
                <a:spcPct val="150000"/>
              </a:lnSpc>
            </a:pPr>
            <a:r>
              <a:rPr lang="en-US" altLang="zh-CN" sz="2400" dirty="0">
                <a:solidFill>
                  <a:schemeClr val="bg1"/>
                </a:solidFill>
                <a:latin typeface="宋体" panose="02010600030101010101" pitchFamily="2" charset="-122"/>
                <a:ea typeface="宋体" panose="02010600030101010101" pitchFamily="2" charset="-122"/>
              </a:rPr>
              <a:t>  1.</a:t>
            </a:r>
            <a:r>
              <a:rPr lang="zh-CN" altLang="en-US" sz="2400" dirty="0">
                <a:solidFill>
                  <a:schemeClr val="bg1"/>
                </a:solidFill>
                <a:latin typeface="宋体" panose="02010600030101010101" pitchFamily="2" charset="-122"/>
                <a:ea typeface="宋体" panose="02010600030101010101" pitchFamily="2" charset="-122"/>
              </a:rPr>
              <a:t>填报</a:t>
            </a:r>
            <a:r>
              <a:rPr lang="zh-CN" altLang="zh-CN" sz="2400" dirty="0">
                <a:solidFill>
                  <a:schemeClr val="bg1"/>
                </a:solidFill>
                <a:latin typeface="宋体" panose="02010600030101010101" pitchFamily="2" charset="-122"/>
                <a:ea typeface="宋体" panose="02010600030101010101" pitchFamily="2" charset="-122"/>
              </a:rPr>
              <a:t>错误</a:t>
            </a:r>
            <a:endParaRPr lang="en-US" altLang="zh-CN" sz="2400" dirty="0">
              <a:solidFill>
                <a:schemeClr val="bg1"/>
              </a:solidFill>
              <a:latin typeface="宋体" panose="02010600030101010101" pitchFamily="2" charset="-122"/>
              <a:ea typeface="宋体" panose="02010600030101010101" pitchFamily="2" charset="-122"/>
            </a:endParaRPr>
          </a:p>
          <a:p>
            <a:r>
              <a:rPr lang="en-US" altLang="zh-CN" sz="2400" dirty="0">
                <a:solidFill>
                  <a:schemeClr val="bg1"/>
                </a:solidFill>
                <a:latin typeface="宋体" panose="02010600030101010101" pitchFamily="2" charset="-122"/>
                <a:ea typeface="宋体" panose="02010600030101010101" pitchFamily="2" charset="-122"/>
              </a:rPr>
              <a:t>    </a:t>
            </a:r>
            <a:r>
              <a:rPr lang="zh-CN" altLang="zh-CN" sz="2400" dirty="0">
                <a:solidFill>
                  <a:schemeClr val="bg1"/>
                </a:solidFill>
                <a:latin typeface="宋体" panose="02010600030101010101" pitchFamily="2" charset="-122"/>
                <a:ea typeface="宋体" panose="02010600030101010101" pitchFamily="2" charset="-122"/>
              </a:rPr>
              <a:t>简称</a:t>
            </a:r>
            <a:r>
              <a:rPr lang="zh-CN" altLang="en-US" sz="2400" dirty="0">
                <a:solidFill>
                  <a:schemeClr val="bg1"/>
                </a:solidFill>
                <a:latin typeface="宋体" panose="02010600030101010101" pitchFamily="2" charset="-122"/>
                <a:ea typeface="宋体" panose="02010600030101010101" pitchFamily="2" charset="-122"/>
              </a:rPr>
              <a:t>（跨文化研究院，实际为跨文化交流研究院）</a:t>
            </a:r>
            <a:endParaRPr lang="en-US" altLang="zh-CN" sz="2400" dirty="0">
              <a:solidFill>
                <a:schemeClr val="bg1"/>
              </a:solidFill>
              <a:latin typeface="宋体" panose="02010600030101010101" pitchFamily="2" charset="-122"/>
              <a:ea typeface="宋体" panose="02010600030101010101" pitchFamily="2" charset="-122"/>
            </a:endParaRPr>
          </a:p>
          <a:p>
            <a:r>
              <a:rPr lang="en-US" altLang="zh-CN" sz="2400" dirty="0">
                <a:solidFill>
                  <a:schemeClr val="bg1"/>
                </a:solidFill>
                <a:latin typeface="宋体" panose="02010600030101010101" pitchFamily="2" charset="-122"/>
                <a:ea typeface="宋体" panose="02010600030101010101" pitchFamily="2" charset="-122"/>
              </a:rPr>
              <a:t>    </a:t>
            </a:r>
            <a:r>
              <a:rPr lang="zh-CN" altLang="zh-CN" sz="2400" dirty="0">
                <a:solidFill>
                  <a:schemeClr val="bg1"/>
                </a:solidFill>
                <a:latin typeface="宋体" panose="02010600030101010101" pitchFamily="2" charset="-122"/>
                <a:ea typeface="宋体" panose="02010600030101010101" pitchFamily="2" charset="-122"/>
              </a:rPr>
              <a:t>专业</a:t>
            </a:r>
            <a:r>
              <a:rPr lang="zh-CN" altLang="en-US" sz="2400" dirty="0">
                <a:solidFill>
                  <a:schemeClr val="bg1"/>
                </a:solidFill>
                <a:latin typeface="宋体" panose="02010600030101010101" pitchFamily="2" charset="-122"/>
                <a:ea typeface="宋体" panose="02010600030101010101" pitchFamily="2" charset="-122"/>
              </a:rPr>
              <a:t>名称</a:t>
            </a:r>
            <a:r>
              <a:rPr lang="zh-CN" altLang="zh-CN" sz="2400" dirty="0">
                <a:solidFill>
                  <a:schemeClr val="bg1"/>
                </a:solidFill>
                <a:latin typeface="宋体" panose="02010600030101010101" pitchFamily="2" charset="-122"/>
                <a:ea typeface="宋体" panose="02010600030101010101" pitchFamily="2" charset="-122"/>
              </a:rPr>
              <a:t>或代码错误</a:t>
            </a:r>
          </a:p>
          <a:p>
            <a:r>
              <a:rPr lang="zh-CN" altLang="zh-CN" sz="2400" dirty="0">
                <a:solidFill>
                  <a:schemeClr val="bg1"/>
                </a:solidFill>
                <a:latin typeface="宋体" panose="02010600030101010101" pitchFamily="2" charset="-122"/>
                <a:ea typeface="宋体" panose="02010600030101010101" pitchFamily="2" charset="-122"/>
              </a:rPr>
              <a:t>    中英文括号前后不匹配</a:t>
            </a:r>
            <a:endParaRPr lang="en-US" altLang="zh-CN" sz="2400" dirty="0">
              <a:solidFill>
                <a:schemeClr val="bg1"/>
              </a:solidFill>
              <a:latin typeface="宋体" panose="02010600030101010101" pitchFamily="2" charset="-122"/>
              <a:ea typeface="宋体" panose="02010600030101010101" pitchFamily="2" charset="-122"/>
            </a:endParaRPr>
          </a:p>
          <a:p>
            <a:r>
              <a:rPr lang="en-US" altLang="zh-CN" sz="2400" dirty="0">
                <a:solidFill>
                  <a:schemeClr val="bg1"/>
                </a:solidFill>
                <a:latin typeface="宋体" panose="02010600030101010101" pitchFamily="2" charset="-122"/>
                <a:ea typeface="宋体" panose="02010600030101010101" pitchFamily="2" charset="-122"/>
              </a:rPr>
              <a:t>    </a:t>
            </a:r>
            <a:r>
              <a:rPr lang="zh-CN" altLang="zh-CN" sz="2400" dirty="0">
                <a:solidFill>
                  <a:schemeClr val="bg1"/>
                </a:solidFill>
                <a:latin typeface="宋体" panose="02010600030101010101" pitchFamily="2" charset="-122"/>
                <a:ea typeface="宋体" panose="02010600030101010101" pitchFamily="2" charset="-122"/>
              </a:rPr>
              <a:t>错别字</a:t>
            </a:r>
            <a:r>
              <a:rPr lang="zh-CN" altLang="en-US" sz="2400" dirty="0">
                <a:solidFill>
                  <a:schemeClr val="bg1"/>
                </a:solidFill>
                <a:latin typeface="宋体" panose="02010600030101010101" pitchFamily="2" charset="-122"/>
                <a:ea typeface="宋体" panose="02010600030101010101" pitchFamily="2" charset="-122"/>
              </a:rPr>
              <a:t>（阎晶实际为闫晶）</a:t>
            </a:r>
            <a:endParaRPr lang="en-US" altLang="zh-CN" sz="2400" dirty="0">
              <a:solidFill>
                <a:schemeClr val="bg1"/>
              </a:solidFill>
              <a:latin typeface="宋体" panose="02010600030101010101" pitchFamily="2" charset="-122"/>
              <a:ea typeface="宋体" panose="02010600030101010101" pitchFamily="2" charset="-122"/>
            </a:endParaRPr>
          </a:p>
          <a:p>
            <a:r>
              <a:rPr lang="en-US" altLang="zh-CN" sz="2400" dirty="0">
                <a:solidFill>
                  <a:schemeClr val="bg1"/>
                </a:solidFill>
                <a:latin typeface="宋体" panose="02010600030101010101" pitchFamily="2" charset="-122"/>
                <a:ea typeface="宋体" panose="02010600030101010101" pitchFamily="2" charset="-122"/>
              </a:rPr>
              <a:t>    </a:t>
            </a:r>
            <a:r>
              <a:rPr lang="zh-CN" altLang="en-US" sz="2400" dirty="0">
                <a:solidFill>
                  <a:schemeClr val="bg1"/>
                </a:solidFill>
                <a:latin typeface="宋体" panose="02010600030101010101" pitchFamily="2" charset="-122"/>
                <a:ea typeface="宋体" panose="02010600030101010101" pitchFamily="2" charset="-122"/>
              </a:rPr>
              <a:t>中间空格（赵 均实际为</a:t>
            </a:r>
            <a:r>
              <a:rPr lang="zh-CN" altLang="zh-CN" sz="2400" dirty="0">
                <a:solidFill>
                  <a:schemeClr val="bg1"/>
                </a:solidFill>
                <a:latin typeface="宋体" panose="02010600030101010101" pitchFamily="2" charset="-122"/>
                <a:ea typeface="宋体" panose="02010600030101010101" pitchFamily="2" charset="-122"/>
              </a:rPr>
              <a:t>赵均</a:t>
            </a:r>
            <a:r>
              <a:rPr lang="zh-CN" altLang="en-US" sz="2400" dirty="0">
                <a:solidFill>
                  <a:schemeClr val="bg1"/>
                </a:solidFill>
                <a:latin typeface="宋体" panose="02010600030101010101" pitchFamily="2" charset="-122"/>
                <a:ea typeface="宋体" panose="02010600030101010101" pitchFamily="2" charset="-122"/>
              </a:rPr>
              <a:t>）</a:t>
            </a:r>
          </a:p>
          <a:p>
            <a:r>
              <a:rPr lang="en-US" altLang="zh-CN" sz="2400" dirty="0">
                <a:solidFill>
                  <a:schemeClr val="bg1"/>
                </a:solidFill>
                <a:latin typeface="宋体" panose="02010600030101010101" pitchFamily="2" charset="-122"/>
                <a:ea typeface="宋体" panose="02010600030101010101" pitchFamily="2" charset="-122"/>
              </a:rPr>
              <a:t>    </a:t>
            </a:r>
            <a:r>
              <a:rPr lang="zh-CN" altLang="zh-CN" sz="2400" dirty="0">
                <a:solidFill>
                  <a:schemeClr val="bg1"/>
                </a:solidFill>
                <a:latin typeface="宋体" panose="02010600030101010101" pitchFamily="2" charset="-122"/>
                <a:ea typeface="宋体" panose="02010600030101010101" pitchFamily="2" charset="-122"/>
              </a:rPr>
              <a:t>自身数据问题</a:t>
            </a:r>
          </a:p>
        </p:txBody>
      </p:sp>
      <p:pic>
        <p:nvPicPr>
          <p:cNvPr id="138" name="Picture 3"/>
          <p:cNvPicPr>
            <a:picLocks noChangeAspect="1" noChangeArrowheads="1"/>
          </p:cNvPicPr>
          <p:nvPr/>
        </p:nvPicPr>
        <p:blipFill>
          <a:blip r:embed="rId2"/>
          <a:srcRect/>
          <a:stretch>
            <a:fillRect/>
          </a:stretch>
        </p:blipFill>
        <p:spPr bwMode="auto">
          <a:xfrm>
            <a:off x="4981303" y="2615429"/>
            <a:ext cx="6910586" cy="3494146"/>
          </a:xfrm>
          <a:prstGeom prst="rect">
            <a:avLst/>
          </a:prstGeom>
          <a:noFill/>
          <a:ln>
            <a:noFill/>
          </a:ln>
        </p:spPr>
      </p:pic>
    </p:spTree>
  </p:cSld>
  <p:clrMapOvr>
    <a:masterClrMapping/>
  </p:clrMapOvr>
  <p:timing>
    <p:tnLst>
      <p:par>
        <p:cTn id="1" dur="indefinite" restart="never" nodeType="tmRoot">
          <p:childTnLst>
            <p:seq concurrent="0"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37"/>
                                        </p:tgtEl>
                                        <p:attrNameLst>
                                          <p:attrName>style.visibility</p:attrName>
                                        </p:attrNameLst>
                                      </p:cBhvr>
                                      <p:to>
                                        <p:strVal val="visible"/>
                                      </p:to>
                                    </p:set>
                                    <p:animEffect transition="in" filter="fade">
                                      <p:cBhvr>
                                        <p:cTn id="7" dur="1000"/>
                                        <p:tgtEl>
                                          <p:spTgt spid="137"/>
                                        </p:tgtEl>
                                      </p:cBhvr>
                                    </p:animEffect>
                                    <p:anim calcmode="lin" valueType="num">
                                      <p:cBhvr>
                                        <p:cTn id="8" dur="1000" fill="hold"/>
                                        <p:tgtEl>
                                          <p:spTgt spid="137"/>
                                        </p:tgtEl>
                                        <p:attrNameLst>
                                          <p:attrName>ppt_x</p:attrName>
                                        </p:attrNameLst>
                                      </p:cBhvr>
                                      <p:tavLst>
                                        <p:tav tm="0">
                                          <p:val>
                                            <p:strVal val="#ppt_x"/>
                                          </p:val>
                                        </p:tav>
                                        <p:tav tm="100000">
                                          <p:val>
                                            <p:strVal val="#ppt_x"/>
                                          </p:val>
                                        </p:tav>
                                      </p:tavLst>
                                    </p:anim>
                                    <p:anim calcmode="lin" valueType="num">
                                      <p:cBhvr>
                                        <p:cTn id="9" dur="1000" fill="hold"/>
                                        <p:tgtEl>
                                          <p:spTgt spid="13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38"/>
                                        </p:tgtEl>
                                        <p:attrNameLst>
                                          <p:attrName>style.visibility</p:attrName>
                                        </p:attrNameLst>
                                      </p:cBhvr>
                                      <p:to>
                                        <p:strVal val="visible"/>
                                      </p:to>
                                    </p:set>
                                    <p:animEffect transition="in" filter="fade">
                                      <p:cBhvr>
                                        <p:cTn id="14" dur="1000"/>
                                        <p:tgtEl>
                                          <p:spTgt spid="138"/>
                                        </p:tgtEl>
                                      </p:cBhvr>
                                    </p:animEffect>
                                    <p:anim calcmode="lin" valueType="num">
                                      <p:cBhvr>
                                        <p:cTn id="15" dur="1000" fill="hold"/>
                                        <p:tgtEl>
                                          <p:spTgt spid="138"/>
                                        </p:tgtEl>
                                        <p:attrNameLst>
                                          <p:attrName>ppt_x</p:attrName>
                                        </p:attrNameLst>
                                      </p:cBhvr>
                                      <p:tavLst>
                                        <p:tav tm="0">
                                          <p:val>
                                            <p:strVal val="#ppt_x"/>
                                          </p:val>
                                        </p:tav>
                                        <p:tav tm="100000">
                                          <p:val>
                                            <p:strVal val="#ppt_x"/>
                                          </p:val>
                                        </p:tav>
                                      </p:tavLst>
                                    </p:anim>
                                    <p:anim calcmode="lin" valueType="num">
                                      <p:cBhvr>
                                        <p:cTn id="16" dur="1000" fill="hold"/>
                                        <p:tgtEl>
                                          <p:spTgt spid="1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cond evt="onPrev" delay="0"/>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 name="矩形 1"/>
          <p:cNvSpPr/>
          <p:nvPr/>
        </p:nvSpPr>
        <p:spPr>
          <a:xfrm>
            <a:off x="463137" y="938453"/>
            <a:ext cx="10435771" cy="1113766"/>
          </a:xfrm>
          <a:prstGeom prst="rect">
            <a:avLst/>
          </a:prstGeom>
        </p:spPr>
        <p:txBody>
          <a:bodyPr wrap="square">
            <a:spAutoFit/>
          </a:bodyPr>
          <a:lstStyle/>
          <a:p>
            <a:pPr>
              <a:lnSpc>
                <a:spcPct val="150000"/>
              </a:lnSpc>
            </a:pPr>
            <a:r>
              <a:rPr lang="zh-CN" altLang="en-US" sz="2400" dirty="0">
                <a:solidFill>
                  <a:schemeClr val="bg1"/>
                </a:solidFill>
                <a:latin typeface="宋体" panose="02010600030101010101" pitchFamily="2" charset="-122"/>
                <a:ea typeface="宋体" panose="02010600030101010101" pitchFamily="2" charset="-122"/>
              </a:rPr>
              <a:t>今年改动变化较大，关于表权限以及采集任务建议学校自己手动设置。</a:t>
            </a:r>
            <a:endParaRPr lang="en-US" altLang="zh-CN" sz="2400" dirty="0">
              <a:solidFill>
                <a:schemeClr val="bg1"/>
              </a:solidFill>
              <a:latin typeface="宋体" panose="02010600030101010101" pitchFamily="2" charset="-122"/>
              <a:ea typeface="宋体" panose="02010600030101010101" pitchFamily="2" charset="-122"/>
            </a:endParaRPr>
          </a:p>
          <a:p>
            <a:pPr>
              <a:lnSpc>
                <a:spcPct val="150000"/>
              </a:lnSpc>
            </a:pPr>
            <a:r>
              <a:rPr lang="zh-CN" altLang="en-US" sz="2400" dirty="0">
                <a:solidFill>
                  <a:schemeClr val="bg1"/>
                </a:solidFill>
                <a:latin typeface="宋体" panose="02010600030101010101" pitchFamily="2" charset="-122"/>
                <a:ea typeface="宋体" panose="02010600030101010101" pitchFamily="2" charset="-122"/>
              </a:rPr>
              <a:t>内部管理系统</a:t>
            </a:r>
            <a:r>
              <a:rPr lang="en-US" altLang="zh-CN" sz="2400" dirty="0">
                <a:solidFill>
                  <a:schemeClr val="bg1"/>
                </a:solidFill>
                <a:latin typeface="宋体" panose="02010600030101010101" pitchFamily="2" charset="-122"/>
                <a:ea typeface="宋体" panose="02010600030101010101" pitchFamily="2" charset="-122"/>
              </a:rPr>
              <a:t>-wiki</a:t>
            </a:r>
            <a:r>
              <a:rPr lang="zh-CN" altLang="en-US" sz="2400" dirty="0">
                <a:solidFill>
                  <a:schemeClr val="bg1"/>
                </a:solidFill>
                <a:latin typeface="宋体" panose="02010600030101010101" pitchFamily="2" charset="-122"/>
                <a:ea typeface="宋体" panose="02010600030101010101" pitchFamily="2" charset="-122"/>
              </a:rPr>
              <a:t>文档中可下载操作手册、操作录屏</a:t>
            </a:r>
            <a:endParaRPr lang="zh-CN" altLang="zh-CN" sz="2400" dirty="0">
              <a:solidFill>
                <a:schemeClr val="bg1"/>
              </a:solidFill>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2"/>
          <a:stretch>
            <a:fillRect/>
          </a:stretch>
        </p:blipFill>
        <p:spPr>
          <a:xfrm>
            <a:off x="562372" y="2192666"/>
            <a:ext cx="9579154" cy="4545109"/>
          </a:xfrm>
          <a:prstGeom prst="rect">
            <a:avLst/>
          </a:prstGeom>
        </p:spPr>
      </p:pic>
    </p:spTree>
  </p:cSld>
  <p:clrMapOvr>
    <a:masterClrMapping/>
  </p:clrMapOvr>
  <p:timing>
    <p:tnLst>
      <p:par>
        <p:cTn id="1" dur="indefinite" restart="never" nodeType="tmRoot">
          <p:childTnLst>
            <p:seq concurrent="0"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37"/>
                                        </p:tgtEl>
                                        <p:attrNameLst>
                                          <p:attrName>style.visibility</p:attrName>
                                        </p:attrNameLst>
                                      </p:cBhvr>
                                      <p:to>
                                        <p:strVal val="visible"/>
                                      </p:to>
                                    </p:set>
                                    <p:animEffect transition="in" filter="fade">
                                      <p:cBhvr>
                                        <p:cTn id="7" dur="1000"/>
                                        <p:tgtEl>
                                          <p:spTgt spid="137"/>
                                        </p:tgtEl>
                                      </p:cBhvr>
                                    </p:animEffect>
                                    <p:anim calcmode="lin" valueType="num">
                                      <p:cBhvr>
                                        <p:cTn id="8" dur="1000" fill="hold"/>
                                        <p:tgtEl>
                                          <p:spTgt spid="137"/>
                                        </p:tgtEl>
                                        <p:attrNameLst>
                                          <p:attrName>ppt_x</p:attrName>
                                        </p:attrNameLst>
                                      </p:cBhvr>
                                      <p:tavLst>
                                        <p:tav tm="0">
                                          <p:val>
                                            <p:strVal val="#ppt_x"/>
                                          </p:val>
                                        </p:tav>
                                        <p:tav tm="100000">
                                          <p:val>
                                            <p:strVal val="#ppt_x"/>
                                          </p:val>
                                        </p:tav>
                                      </p:tavLst>
                                    </p:anim>
                                    <p:anim calcmode="lin" valueType="num">
                                      <p:cBhvr>
                                        <p:cTn id="9" dur="1000" fill="hold"/>
                                        <p:tgtEl>
                                          <p:spTgt spid="1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cond evt="onPrev" delay="0"/>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 name="菱形 1"/>
          <p:cNvSpPr/>
          <p:nvPr/>
        </p:nvSpPr>
        <p:spPr>
          <a:xfrm>
            <a:off x="1849119" y="1689809"/>
            <a:ext cx="2801258" cy="2801258"/>
          </a:xfrm>
          <a:prstGeom prst="diamo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a:r>
              <a:rPr lang="en-US" altLang="zh-CN" sz="4000" b="1" dirty="0">
                <a:solidFill>
                  <a:srgbClr val="326A82"/>
                </a:solidFill>
                <a:latin typeface="微软雅黑" panose="020B0503020204020204" pitchFamily="34" charset="-122"/>
                <a:ea typeface="微软雅黑" panose="020B0503020204020204" pitchFamily="34" charset="-122"/>
                <a:cs typeface="Arial" panose="020B0604020202020204" pitchFamily="34" charset="0"/>
              </a:rPr>
              <a:t>05</a:t>
            </a:r>
          </a:p>
        </p:txBody>
      </p:sp>
      <p:sp>
        <p:nvSpPr>
          <p:cNvPr id="107" name="标题 6"/>
          <p:cNvSpPr>
            <a:spLocks noGrp="1"/>
          </p:cNvSpPr>
          <p:nvPr>
            <p:ph type="title"/>
          </p:nvPr>
        </p:nvSpPr>
        <p:spPr>
          <a:solidFill>
            <a:schemeClr val="bg1"/>
          </a:solidFill>
        </p:spPr>
        <p:txBody>
          <a:bodyPr/>
          <a:lstStyle/>
          <a:p>
            <a:r>
              <a:rPr lang="zh-CN" altLang="en-US" sz="4000" b="1" dirty="0">
                <a:solidFill>
                  <a:srgbClr val="326A82"/>
                </a:solidFill>
                <a:latin typeface="微软雅黑" panose="020B0503020204020204" pitchFamily="34" charset="-122"/>
                <a:ea typeface="微软雅黑" panose="020B0503020204020204" pitchFamily="34" charset="-122"/>
                <a:cs typeface="Arial" panose="020B0604020202020204" pitchFamily="34" charset="0"/>
              </a:rPr>
              <a:t>常见表单问题</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07670" y="332740"/>
            <a:ext cx="4064000" cy="460375"/>
          </a:xfrm>
          <a:prstGeom prst="rect">
            <a:avLst/>
          </a:prstGeom>
          <a:noFill/>
        </p:spPr>
        <p:txBody>
          <a:bodyPr wrap="square" rtlCol="0">
            <a:spAutoFit/>
          </a:bodyPr>
          <a:lstStyle/>
          <a:p>
            <a:r>
              <a:rPr lang="zh-CN" altLang="en-US" sz="2400" dirty="0">
                <a:solidFill>
                  <a:schemeClr val="bg1"/>
                </a:solidFill>
              </a:rPr>
              <a:t>院校篇</a:t>
            </a:r>
            <a:r>
              <a:rPr lang="en-US" altLang="zh-CN" sz="2400" dirty="0">
                <a:solidFill>
                  <a:schemeClr val="bg1"/>
                </a:solidFill>
              </a:rPr>
              <a:t>-</a:t>
            </a:r>
            <a:r>
              <a:rPr lang="zh-CN" altLang="en-US" sz="2400" dirty="0">
                <a:solidFill>
                  <a:schemeClr val="bg1"/>
                </a:solidFill>
              </a:rPr>
              <a:t>学校基本信息</a:t>
            </a:r>
          </a:p>
        </p:txBody>
      </p:sp>
      <p:pic>
        <p:nvPicPr>
          <p:cNvPr id="20" name="图片 19"/>
          <p:cNvPicPr>
            <a:picLocks noChangeAspect="1"/>
          </p:cNvPicPr>
          <p:nvPr/>
        </p:nvPicPr>
        <p:blipFill>
          <a:blip r:embed="rId2"/>
          <a:stretch>
            <a:fillRect/>
          </a:stretch>
        </p:blipFill>
        <p:spPr>
          <a:xfrm>
            <a:off x="1141095" y="1242060"/>
            <a:ext cx="4850130" cy="1213485"/>
          </a:xfrm>
          <a:prstGeom prst="rect">
            <a:avLst/>
          </a:prstGeom>
        </p:spPr>
      </p:pic>
      <p:sp>
        <p:nvSpPr>
          <p:cNvPr id="21" name="矩形: 圆角 20"/>
          <p:cNvSpPr/>
          <p:nvPr/>
        </p:nvSpPr>
        <p:spPr>
          <a:xfrm>
            <a:off x="1141095" y="2904490"/>
            <a:ext cx="9933305" cy="3082925"/>
          </a:xfrm>
          <a:prstGeom prst="roundRect">
            <a:avLst>
              <a:gd name="adj" fmla="val 11017"/>
            </a:avLst>
          </a:prstGeom>
        </p:spPr>
        <p:style>
          <a:lnRef idx="2">
            <a:schemeClr val="accent4"/>
          </a:lnRef>
          <a:fillRef idx="1">
            <a:schemeClr val="lt1"/>
          </a:fillRef>
          <a:effectRef idx="0">
            <a:schemeClr val="accent4"/>
          </a:effectRef>
          <a:fontRef idx="minor">
            <a:schemeClr val="dk1"/>
          </a:fontRef>
        </p:style>
        <p:txBody>
          <a:bodyPr rtlCol="0" anchor="ctr" anchorCtr="0"/>
          <a:lstStyle/>
          <a:p>
            <a:r>
              <a:rPr lang="zh-CN" altLang="en-US" b="1" dirty="0">
                <a:latin typeface="微软雅黑 Light" panose="020B0502040204020203" charset="-122"/>
                <a:ea typeface="微软雅黑 Light" panose="020B0502040204020203" charset="-122"/>
              </a:rPr>
              <a:t>党政单位职能：</a:t>
            </a:r>
            <a:r>
              <a:rPr lang="zh-CN" altLang="en-US" dirty="0">
                <a:latin typeface="微软雅黑 Light" panose="020B0502040204020203" charset="-122"/>
                <a:ea typeface="微软雅黑 Light" panose="020B0502040204020203" charset="-122"/>
              </a:rPr>
              <a:t>该单位主要职责范围，包括</a:t>
            </a:r>
            <a:r>
              <a:rPr lang="zh-CN" altLang="en-US" dirty="0"/>
              <a:t>教学管理、学生管理、质量监控、就业指导与管理、教 学和学生管理、教学管理和质量监控、学生管理和就业指导与管理、科研管理、科技成果转化、 网络安全保障和信息化建设、其他</a:t>
            </a:r>
            <a:r>
              <a:rPr lang="zh-CN" altLang="en-US" dirty="0">
                <a:latin typeface="微软雅黑 Light" panose="020B0502040204020203" charset="-122"/>
                <a:ea typeface="微软雅黑 Light" panose="020B0502040204020203" charset="-122"/>
              </a:rPr>
              <a:t>。</a:t>
            </a:r>
          </a:p>
          <a:p>
            <a:pPr marL="285750" indent="-285750" algn="just">
              <a:lnSpc>
                <a:spcPct val="150000"/>
              </a:lnSpc>
              <a:buFont typeface="Wingdings" panose="05000000000000000000" charset="0"/>
              <a:buChar char="Ø"/>
            </a:pPr>
            <a:r>
              <a:rPr lang="zh-CN" altLang="en-US" b="1" dirty="0">
                <a:latin typeface="微软雅黑 Light" panose="020B0502040204020203" charset="-122"/>
                <a:ea typeface="微软雅黑 Light" panose="020B0502040204020203" charset="-122"/>
              </a:rPr>
              <a:t>教学科研单位：</a:t>
            </a:r>
            <a:r>
              <a:rPr lang="zh-CN" altLang="en-US" dirty="0">
                <a:solidFill>
                  <a:srgbClr val="FF0000"/>
                </a:solidFill>
                <a:latin typeface="微软雅黑 Light" panose="020B0502040204020203" charset="-122"/>
                <a:ea typeface="微软雅黑 Light" panose="020B0502040204020203" charset="-122"/>
              </a:rPr>
              <a:t>学校具有教学或科研功能的直属院、系、所</a:t>
            </a:r>
            <a:r>
              <a:rPr lang="zh-CN" altLang="en-US" dirty="0">
                <a:latin typeface="微软雅黑 Light" panose="020B0502040204020203" charset="-122"/>
                <a:ea typeface="微软雅黑 Light" panose="020B0502040204020203" charset="-122"/>
              </a:rPr>
              <a:t>等。</a:t>
            </a:r>
          </a:p>
          <a:p>
            <a:pPr marL="285750" indent="-285750" algn="just">
              <a:lnSpc>
                <a:spcPct val="150000"/>
              </a:lnSpc>
              <a:buFont typeface="Wingdings" panose="05000000000000000000" charset="0"/>
              <a:buChar char="Ø"/>
            </a:pPr>
            <a:r>
              <a:rPr lang="en-US" altLang="zh-CN" dirty="0">
                <a:solidFill>
                  <a:srgbClr val="FF0000"/>
                </a:solidFill>
                <a:latin typeface="微软雅黑 Light" panose="020B0502040204020203" charset="-122"/>
                <a:ea typeface="微软雅黑 Light" panose="020B0502040204020203" charset="-122"/>
              </a:rPr>
              <a:t>1-3</a:t>
            </a:r>
            <a:r>
              <a:rPr lang="zh-CN" altLang="en-US" dirty="0">
                <a:solidFill>
                  <a:srgbClr val="FF0000"/>
                </a:solidFill>
                <a:latin typeface="微软雅黑 Light" panose="020B0502040204020203" charset="-122"/>
                <a:ea typeface="微软雅黑 Light" panose="020B0502040204020203" charset="-122"/>
              </a:rPr>
              <a:t>、</a:t>
            </a:r>
            <a:r>
              <a:rPr lang="en-US" altLang="zh-CN" dirty="0">
                <a:solidFill>
                  <a:srgbClr val="FF0000"/>
                </a:solidFill>
                <a:latin typeface="微软雅黑 Light" panose="020B0502040204020203" charset="-122"/>
                <a:ea typeface="微软雅黑 Light" panose="020B0502040204020203" charset="-122"/>
              </a:rPr>
              <a:t>1-4</a:t>
            </a:r>
            <a:r>
              <a:rPr lang="zh-CN" altLang="en-US" dirty="0">
                <a:solidFill>
                  <a:srgbClr val="FF0000"/>
                </a:solidFill>
                <a:latin typeface="微软雅黑 Light" panose="020B0502040204020203" charset="-122"/>
                <a:ea typeface="微软雅黑 Light" panose="020B0502040204020203" charset="-122"/>
              </a:rPr>
              <a:t>表尽可能的填全面，后续表单不使用的单位可以不填</a:t>
            </a:r>
          </a:p>
          <a:p>
            <a:pPr marL="285750" indent="-285750" algn="just">
              <a:lnSpc>
                <a:spcPct val="150000"/>
              </a:lnSpc>
              <a:buFont typeface="Wingdings" panose="05000000000000000000" charset="0"/>
              <a:buChar char="Ø"/>
            </a:pPr>
            <a:r>
              <a:rPr lang="zh-CN" altLang="en-US" dirty="0">
                <a:latin typeface="微软雅黑 Light" panose="020B0502040204020203" charset="-122"/>
                <a:ea typeface="微软雅黑 Light" panose="020B0502040204020203" charset="-122"/>
                <a:sym typeface="+mn-ea"/>
              </a:rPr>
              <a:t>所有的基础表编码和名称，</a:t>
            </a:r>
            <a:r>
              <a:rPr lang="zh-CN" altLang="en-US" dirty="0">
                <a:solidFill>
                  <a:srgbClr val="FF0000"/>
                </a:solidFill>
                <a:latin typeface="微软雅黑 Light" panose="020B0502040204020203" charset="-122"/>
                <a:ea typeface="微软雅黑 Light" panose="020B0502040204020203" charset="-122"/>
                <a:sym typeface="+mn-ea"/>
              </a:rPr>
              <a:t>都由学校自定义，然后由后续表调用</a:t>
            </a:r>
            <a:r>
              <a:rPr lang="zh-CN" altLang="en-US" dirty="0">
                <a:latin typeface="微软雅黑 Light" panose="020B0502040204020203" charset="-122"/>
                <a:ea typeface="微软雅黑 Light" panose="020B0502040204020203" charset="-122"/>
                <a:sym typeface="+mn-ea"/>
              </a:rPr>
              <a:t>，是否与学校其他业务系统一致，由学校自己决定，</a:t>
            </a:r>
            <a:r>
              <a:rPr lang="zh-CN" altLang="en-US" dirty="0">
                <a:solidFill>
                  <a:srgbClr val="FF0000"/>
                </a:solidFill>
                <a:latin typeface="微软雅黑 Light" panose="020B0502040204020203" charset="-122"/>
                <a:ea typeface="微软雅黑 Light" panose="020B0502040204020203" charset="-122"/>
                <a:sym typeface="+mn-ea"/>
              </a:rPr>
              <a:t>但是本数据填报系统必须保持一致</a:t>
            </a:r>
            <a:endParaRPr lang="zh-CN" altLang="en-US" dirty="0">
              <a:latin typeface="微软雅黑 Light" panose="020B0502040204020203" charset="-122"/>
              <a:ea typeface="微软雅黑 Light" panose="020B0502040204020203" charset="-122"/>
            </a:endParaRPr>
          </a:p>
          <a:p>
            <a:pPr marL="342900" indent="-342900" algn="just">
              <a:lnSpc>
                <a:spcPct val="150000"/>
              </a:lnSpc>
              <a:buFont typeface="+mj-lt"/>
              <a:buAutoNum type="arabicPeriod"/>
            </a:pPr>
            <a:endParaRPr lang="zh-CN" altLang="en-US" dirty="0">
              <a:latin typeface="微软雅黑 Light" panose="020B0502040204020203" charset="-122"/>
              <a:ea typeface="微软雅黑 Light" panose="020B0502040204020203" charset="-122"/>
            </a:endParaRPr>
          </a:p>
        </p:txBody>
      </p:sp>
      <p:pic>
        <p:nvPicPr>
          <p:cNvPr id="2" name="图片 1"/>
          <p:cNvPicPr>
            <a:picLocks noChangeAspect="1"/>
          </p:cNvPicPr>
          <p:nvPr/>
        </p:nvPicPr>
        <p:blipFill>
          <a:blip r:embed="rId3"/>
          <a:stretch>
            <a:fillRect/>
          </a:stretch>
        </p:blipFill>
        <p:spPr>
          <a:xfrm>
            <a:off x="6135370" y="1242060"/>
            <a:ext cx="4939030" cy="1205865"/>
          </a:xfrm>
          <a:prstGeom prst="rect">
            <a:avLst/>
          </a:prstGeom>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圆角 20"/>
          <p:cNvSpPr/>
          <p:nvPr/>
        </p:nvSpPr>
        <p:spPr>
          <a:xfrm>
            <a:off x="1141095" y="2904490"/>
            <a:ext cx="9933305" cy="3402792"/>
          </a:xfrm>
          <a:prstGeom prst="roundRect">
            <a:avLst>
              <a:gd name="adj" fmla="val 11017"/>
            </a:avLst>
          </a:prstGeom>
        </p:spPr>
        <p:style>
          <a:lnRef idx="2">
            <a:schemeClr val="accent4"/>
          </a:lnRef>
          <a:fillRef idx="1">
            <a:schemeClr val="lt1"/>
          </a:fillRef>
          <a:effectRef idx="0">
            <a:schemeClr val="accent4"/>
          </a:effectRef>
          <a:fontRef idx="minor">
            <a:schemeClr val="dk1"/>
          </a:fontRef>
        </p:style>
        <p:txBody>
          <a:bodyPr rtlCol="0" anchor="ctr" anchorCtr="0"/>
          <a:lstStyle/>
          <a:p>
            <a:pPr marL="285750" indent="-285750" algn="just">
              <a:lnSpc>
                <a:spcPct val="150000"/>
              </a:lnSpc>
              <a:buFont typeface="Wingdings" panose="05000000000000000000" charset="0"/>
              <a:buChar char="Ø"/>
            </a:pPr>
            <a:r>
              <a:rPr lang="zh-CN" altLang="en-US" dirty="0">
                <a:latin typeface="微软雅黑 Light" panose="020B0502040204020203" charset="-122"/>
                <a:ea typeface="微软雅黑 Light" panose="020B0502040204020203" charset="-122"/>
              </a:rPr>
              <a:t>数值认真填，学科指标会用到相关数据</a:t>
            </a:r>
          </a:p>
          <a:p>
            <a:pPr indent="0" algn="just">
              <a:lnSpc>
                <a:spcPct val="150000"/>
              </a:lnSpc>
              <a:buFont typeface="Wingdings" panose="05000000000000000000" charset="0"/>
              <a:buNone/>
            </a:pPr>
            <a:r>
              <a:rPr lang="zh-CN" altLang="en-US" dirty="0">
                <a:latin typeface="微软雅黑 Light" panose="020B0502040204020203" charset="-122"/>
                <a:ea typeface="微软雅黑 Light" panose="020B0502040204020203" charset="-122"/>
              </a:rPr>
              <a:t>如：三甲直属附属医院数量、生均临床教学基地编制床位数、生均直属附属医院和教学医院编制床位数、生均三甲直属附属医院和教学医院编制床位数</a:t>
            </a:r>
          </a:p>
          <a:p>
            <a:pPr marL="285750" indent="-285750" algn="just">
              <a:lnSpc>
                <a:spcPct val="150000"/>
              </a:lnSpc>
              <a:buFont typeface="Wingdings" panose="05000000000000000000" charset="0"/>
              <a:buChar char="Ø"/>
            </a:pPr>
            <a:r>
              <a:rPr lang="zh-CN" altLang="en-US" dirty="0">
                <a:latin typeface="微软雅黑 Light" panose="020B0502040204020203" charset="-122"/>
                <a:ea typeface="微软雅黑 Light" panose="020B0502040204020203" charset="-122"/>
              </a:rPr>
              <a:t>基地类型：</a:t>
            </a:r>
            <a:r>
              <a:rPr lang="zh-CN" altLang="en-US" dirty="0">
                <a:solidFill>
                  <a:srgbClr val="FF0000"/>
                </a:solidFill>
                <a:latin typeface="微软雅黑 Light" panose="020B0502040204020203" charset="-122"/>
                <a:ea typeface="微软雅黑 Light" panose="020B0502040204020203" charset="-122"/>
              </a:rPr>
              <a:t>为直属附属医院的，不能填错（与</a:t>
            </a:r>
            <a:r>
              <a:rPr lang="en-US" altLang="zh-CN" dirty="0">
                <a:solidFill>
                  <a:srgbClr val="FF0000"/>
                </a:solidFill>
                <a:latin typeface="微软雅黑 Light" panose="020B0502040204020203" charset="-122"/>
                <a:ea typeface="微软雅黑 Light" panose="020B0502040204020203" charset="-122"/>
              </a:rPr>
              <a:t>1-4</a:t>
            </a:r>
            <a:r>
              <a:rPr lang="zh-CN" altLang="en-US" dirty="0">
                <a:solidFill>
                  <a:srgbClr val="FF0000"/>
                </a:solidFill>
                <a:latin typeface="微软雅黑 Light" panose="020B0502040204020203" charset="-122"/>
                <a:ea typeface="微软雅黑 Light" panose="020B0502040204020203" charset="-122"/>
              </a:rPr>
              <a:t>教学科研单位名称，单位类型为直属附属医院保持一致）</a:t>
            </a:r>
            <a:r>
              <a:rPr lang="zh-CN" altLang="en-US" dirty="0">
                <a:latin typeface="微软雅黑 Light" panose="020B0502040204020203" charset="-122"/>
                <a:ea typeface="微软雅黑 Light" panose="020B0502040204020203" charset="-122"/>
              </a:rPr>
              <a:t>，会涉及到折合教师总数计算</a:t>
            </a:r>
            <a:endParaRPr lang="en-US" altLang="zh-CN" dirty="0">
              <a:latin typeface="微软雅黑 Light" panose="020B0502040204020203" charset="-122"/>
              <a:ea typeface="微软雅黑 Light" panose="020B0502040204020203" charset="-122"/>
            </a:endParaRPr>
          </a:p>
          <a:p>
            <a:pPr marL="285750" indent="-285750" algn="just">
              <a:lnSpc>
                <a:spcPct val="150000"/>
              </a:lnSpc>
              <a:buFont typeface="Wingdings" panose="05000000000000000000" charset="0"/>
              <a:buChar char="Ø"/>
            </a:pPr>
            <a:r>
              <a:rPr lang="zh-CN" altLang="en-US" dirty="0">
                <a:latin typeface="微软雅黑 Light" panose="020B0502040204020203" charset="-122"/>
                <a:ea typeface="微软雅黑 Light" panose="020B0502040204020203" charset="-122"/>
              </a:rPr>
              <a:t>影响专业指标：三甲直属附属医院数量、生均临床教学基地编制床位数、生均直属附属医院和教学医院编制床位数、生均三甲直属附属医院和教学医院编制床位数</a:t>
            </a:r>
          </a:p>
        </p:txBody>
      </p:sp>
      <p:sp>
        <p:nvSpPr>
          <p:cNvPr id="3" name="文本框 2"/>
          <p:cNvSpPr txBox="1"/>
          <p:nvPr/>
        </p:nvSpPr>
        <p:spPr>
          <a:xfrm>
            <a:off x="407670" y="332740"/>
            <a:ext cx="4064000" cy="460375"/>
          </a:xfrm>
          <a:prstGeom prst="rect">
            <a:avLst/>
          </a:prstGeom>
          <a:noFill/>
        </p:spPr>
        <p:txBody>
          <a:bodyPr wrap="square" rtlCol="0">
            <a:spAutoFit/>
          </a:bodyPr>
          <a:lstStyle/>
          <a:p>
            <a:r>
              <a:rPr lang="zh-CN" altLang="en-US" sz="2400" dirty="0">
                <a:solidFill>
                  <a:schemeClr val="bg1"/>
                </a:solidFill>
              </a:rPr>
              <a:t>院校篇</a:t>
            </a:r>
            <a:r>
              <a:rPr lang="en-US" altLang="zh-CN" sz="2400" dirty="0">
                <a:solidFill>
                  <a:schemeClr val="bg1"/>
                </a:solidFill>
              </a:rPr>
              <a:t>-</a:t>
            </a:r>
            <a:r>
              <a:rPr lang="zh-CN" altLang="en-US" sz="2400" dirty="0">
                <a:solidFill>
                  <a:schemeClr val="bg1"/>
                </a:solidFill>
              </a:rPr>
              <a:t>学校基本信息</a:t>
            </a:r>
          </a:p>
        </p:txBody>
      </p:sp>
      <p:pic>
        <p:nvPicPr>
          <p:cNvPr id="5" name="图片 4"/>
          <p:cNvPicPr>
            <a:picLocks noChangeAspect="1"/>
          </p:cNvPicPr>
          <p:nvPr/>
        </p:nvPicPr>
        <p:blipFill>
          <a:blip r:embed="rId2"/>
          <a:stretch>
            <a:fillRect/>
          </a:stretch>
        </p:blipFill>
        <p:spPr>
          <a:xfrm>
            <a:off x="1266190" y="969010"/>
            <a:ext cx="9772015" cy="1795145"/>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07670" y="332740"/>
            <a:ext cx="4064000" cy="460375"/>
          </a:xfrm>
          <a:prstGeom prst="rect">
            <a:avLst/>
          </a:prstGeom>
          <a:noFill/>
        </p:spPr>
        <p:txBody>
          <a:bodyPr wrap="square" rtlCol="0">
            <a:spAutoFit/>
          </a:bodyPr>
          <a:lstStyle/>
          <a:p>
            <a:r>
              <a:rPr lang="zh-CN" altLang="en-US" sz="2400" dirty="0">
                <a:solidFill>
                  <a:schemeClr val="bg1"/>
                </a:solidFill>
              </a:rPr>
              <a:t>整体情况</a:t>
            </a:r>
          </a:p>
        </p:txBody>
      </p:sp>
      <p:sp>
        <p:nvSpPr>
          <p:cNvPr id="2" name="文本框 0"/>
          <p:cNvSpPr txBox="1"/>
          <p:nvPr/>
        </p:nvSpPr>
        <p:spPr>
          <a:xfrm>
            <a:off x="479425" y="1196975"/>
            <a:ext cx="9389110" cy="4507139"/>
          </a:xfrm>
          <a:prstGeom prst="rect">
            <a:avLst/>
          </a:prstGeom>
          <a:noFill/>
        </p:spPr>
        <p:txBody>
          <a:bodyPr wrap="square" rtlCol="0">
            <a:noAutofit/>
          </a:bodyPr>
          <a:lstStyle/>
          <a:p>
            <a:r>
              <a:rPr lang="zh-CN" altLang="en-US" dirty="0">
                <a:solidFill>
                  <a:schemeClr val="bg1"/>
                </a:solidFill>
              </a:rPr>
              <a:t>1)表单顺序全部打乱重新排序，分为三大篇，17大类，共计</a:t>
            </a:r>
            <a:r>
              <a:rPr lang="en-US" altLang="zh-CN" dirty="0">
                <a:solidFill>
                  <a:schemeClr val="bg1"/>
                </a:solidFill>
              </a:rPr>
              <a:t>153</a:t>
            </a:r>
            <a:r>
              <a:rPr lang="zh-CN" altLang="en-US" dirty="0">
                <a:solidFill>
                  <a:schemeClr val="bg1"/>
                </a:solidFill>
              </a:rPr>
              <a:t>张表</a:t>
            </a:r>
            <a:endParaRPr lang="en-US" altLang="zh-CN" dirty="0">
              <a:solidFill>
                <a:schemeClr val="bg1"/>
              </a:solidFill>
            </a:endParaRPr>
          </a:p>
          <a:p>
            <a:r>
              <a:rPr lang="zh-CN" altLang="en-US" dirty="0">
                <a:solidFill>
                  <a:schemeClr val="bg1"/>
                </a:solidFill>
              </a:rPr>
              <a:t>（注意，其中有</a:t>
            </a:r>
            <a:r>
              <a:rPr lang="en-US" altLang="zh-CN" dirty="0">
                <a:solidFill>
                  <a:schemeClr val="bg1"/>
                </a:solidFill>
              </a:rPr>
              <a:t>41</a:t>
            </a:r>
            <a:r>
              <a:rPr lang="zh-CN" altLang="en-US" dirty="0">
                <a:solidFill>
                  <a:schemeClr val="bg1"/>
                </a:solidFill>
              </a:rPr>
              <a:t>张自然年表，表</a:t>
            </a:r>
            <a:r>
              <a:rPr lang="en-US" altLang="zh-CN" dirty="0">
                <a:solidFill>
                  <a:schemeClr val="bg1"/>
                </a:solidFill>
              </a:rPr>
              <a:t>1-7</a:t>
            </a:r>
            <a:r>
              <a:rPr lang="zh-CN" altLang="en-US" dirty="0">
                <a:solidFill>
                  <a:schemeClr val="bg1"/>
                </a:solidFill>
              </a:rPr>
              <a:t>拆成了</a:t>
            </a:r>
            <a:r>
              <a:rPr lang="en-US" altLang="zh-CN" dirty="0">
                <a:solidFill>
                  <a:schemeClr val="bg1"/>
                </a:solidFill>
              </a:rPr>
              <a:t>3</a:t>
            </a:r>
            <a:r>
              <a:rPr lang="zh-CN" altLang="en-US" dirty="0">
                <a:solidFill>
                  <a:schemeClr val="bg1"/>
                </a:solidFill>
              </a:rPr>
              <a:t>张单记录表，同时又需额外填报</a:t>
            </a:r>
            <a:r>
              <a:rPr lang="en-US" altLang="zh-CN" dirty="0">
                <a:solidFill>
                  <a:schemeClr val="bg1"/>
                </a:solidFill>
              </a:rPr>
              <a:t>2024</a:t>
            </a:r>
            <a:r>
              <a:rPr lang="zh-CN" altLang="en-US" dirty="0">
                <a:solidFill>
                  <a:schemeClr val="bg1"/>
                </a:solidFill>
              </a:rPr>
              <a:t>年数据，加上后总计</a:t>
            </a:r>
            <a:r>
              <a:rPr lang="en-US" altLang="zh-CN" dirty="0">
                <a:solidFill>
                  <a:schemeClr val="bg1"/>
                </a:solidFill>
              </a:rPr>
              <a:t>198</a:t>
            </a:r>
            <a:r>
              <a:rPr lang="zh-CN" altLang="en-US" dirty="0">
                <a:solidFill>
                  <a:schemeClr val="bg1"/>
                </a:solidFill>
              </a:rPr>
              <a:t>张表）</a:t>
            </a:r>
            <a:endParaRPr lang="en-US" altLang="zh-CN" dirty="0">
              <a:solidFill>
                <a:schemeClr val="bg1"/>
              </a:solidFill>
            </a:endParaRPr>
          </a:p>
          <a:p>
            <a:endParaRPr lang="zh-CN" altLang="en-US" dirty="0">
              <a:solidFill>
                <a:schemeClr val="bg1"/>
              </a:solidFill>
            </a:endParaRPr>
          </a:p>
          <a:p>
            <a:r>
              <a:rPr lang="en-US" altLang="zh-CN" dirty="0">
                <a:solidFill>
                  <a:schemeClr val="bg1"/>
                </a:solidFill>
              </a:rPr>
              <a:t>2</a:t>
            </a:r>
            <a:r>
              <a:rPr lang="zh-CN" altLang="en-US" dirty="0">
                <a:solidFill>
                  <a:schemeClr val="bg1"/>
                </a:solidFill>
              </a:rPr>
              <a:t>)专任教师有专门的采集表，而不是通过多表关联计算</a:t>
            </a:r>
            <a:endParaRPr lang="en-US" altLang="zh-CN" dirty="0">
              <a:solidFill>
                <a:schemeClr val="bg1"/>
              </a:solidFill>
            </a:endParaRPr>
          </a:p>
          <a:p>
            <a:endParaRPr lang="zh-CN" altLang="en-US" dirty="0">
              <a:solidFill>
                <a:schemeClr val="bg1"/>
              </a:solidFill>
            </a:endParaRPr>
          </a:p>
          <a:p>
            <a:r>
              <a:rPr lang="en-US" altLang="zh-CN" dirty="0">
                <a:solidFill>
                  <a:schemeClr val="bg1"/>
                </a:solidFill>
              </a:rPr>
              <a:t>3</a:t>
            </a:r>
            <a:r>
              <a:rPr lang="zh-CN" altLang="en-US" dirty="0">
                <a:solidFill>
                  <a:schemeClr val="bg1"/>
                </a:solidFill>
              </a:rPr>
              <a:t>)教职工、学生需要上报身份证信息</a:t>
            </a:r>
            <a:endParaRPr lang="en-US" altLang="zh-CN" dirty="0">
              <a:solidFill>
                <a:schemeClr val="bg1"/>
              </a:solidFill>
            </a:endParaRPr>
          </a:p>
          <a:p>
            <a:endParaRPr lang="zh-CN" altLang="en-US" dirty="0">
              <a:solidFill>
                <a:schemeClr val="bg1"/>
              </a:solidFill>
            </a:endParaRPr>
          </a:p>
          <a:p>
            <a:r>
              <a:rPr lang="en-US" altLang="zh-CN" dirty="0">
                <a:solidFill>
                  <a:schemeClr val="bg1"/>
                </a:solidFill>
              </a:rPr>
              <a:t>4</a:t>
            </a:r>
            <a:r>
              <a:rPr lang="zh-CN" altLang="en-US" dirty="0">
                <a:solidFill>
                  <a:schemeClr val="bg1"/>
                </a:solidFill>
              </a:rPr>
              <a:t>)新增并且融合学科相关采集表单</a:t>
            </a:r>
            <a:endParaRPr lang="en-US" altLang="zh-CN" dirty="0">
              <a:solidFill>
                <a:schemeClr val="bg1"/>
              </a:solidFill>
            </a:endParaRPr>
          </a:p>
          <a:p>
            <a:endParaRPr lang="zh-CN" altLang="en-US" dirty="0">
              <a:solidFill>
                <a:schemeClr val="bg1"/>
              </a:solidFill>
            </a:endParaRPr>
          </a:p>
          <a:p>
            <a:r>
              <a:rPr lang="en-US" altLang="zh-CN" dirty="0">
                <a:solidFill>
                  <a:schemeClr val="bg1"/>
                </a:solidFill>
              </a:rPr>
              <a:t>5</a:t>
            </a:r>
            <a:r>
              <a:rPr lang="zh-CN" altLang="en-US" dirty="0">
                <a:solidFill>
                  <a:schemeClr val="bg1"/>
                </a:solidFill>
              </a:rPr>
              <a:t>)学科外，新增思政获奖情况表</a:t>
            </a:r>
            <a:endParaRPr lang="en-US" altLang="zh-CN" dirty="0">
              <a:solidFill>
                <a:schemeClr val="bg1"/>
              </a:solidFill>
            </a:endParaRPr>
          </a:p>
          <a:p>
            <a:endParaRPr lang="zh-CN" altLang="en-US" dirty="0">
              <a:solidFill>
                <a:schemeClr val="bg1"/>
              </a:solidFill>
            </a:endParaRPr>
          </a:p>
          <a:p>
            <a:r>
              <a:rPr lang="en-US" altLang="zh-CN" dirty="0">
                <a:solidFill>
                  <a:schemeClr val="bg1"/>
                </a:solidFill>
              </a:rPr>
              <a:t>6</a:t>
            </a:r>
            <a:r>
              <a:rPr lang="zh-CN" altLang="en-US" dirty="0">
                <a:solidFill>
                  <a:schemeClr val="bg1"/>
                </a:solidFill>
              </a:rPr>
              <a:t>)来华留学生表打散到17类表单中</a:t>
            </a:r>
            <a:endParaRPr lang="en-US" altLang="zh-CN" dirty="0">
              <a:solidFill>
                <a:schemeClr val="bg1"/>
              </a:solidFill>
            </a:endParaRPr>
          </a:p>
          <a:p>
            <a:endParaRPr lang="en-US" altLang="zh-CN" dirty="0">
              <a:solidFill>
                <a:schemeClr val="bg1"/>
              </a:solidFill>
            </a:endParaRPr>
          </a:p>
          <a:p>
            <a:r>
              <a:rPr lang="en-US" altLang="zh-CN" dirty="0">
                <a:solidFill>
                  <a:schemeClr val="bg1"/>
                </a:solidFill>
              </a:rPr>
              <a:t>7)</a:t>
            </a:r>
            <a:r>
              <a:rPr lang="zh-CN" altLang="zh-CN" dirty="0">
                <a:solidFill>
                  <a:schemeClr val="bg1"/>
                </a:solidFill>
              </a:rPr>
              <a:t> “自然年”自</a:t>
            </a:r>
            <a:r>
              <a:rPr lang="en-US" altLang="zh-CN" dirty="0">
                <a:solidFill>
                  <a:schemeClr val="bg1"/>
                </a:solidFill>
              </a:rPr>
              <a:t>2024</a:t>
            </a:r>
            <a:r>
              <a:rPr lang="zh-CN" altLang="zh-CN" dirty="0">
                <a:solidFill>
                  <a:schemeClr val="bg1"/>
                </a:solidFill>
              </a:rPr>
              <a:t>年</a:t>
            </a:r>
            <a:r>
              <a:rPr lang="en-US" altLang="zh-CN" dirty="0">
                <a:solidFill>
                  <a:schemeClr val="bg1"/>
                </a:solidFill>
              </a:rPr>
              <a:t>1</a:t>
            </a:r>
            <a:r>
              <a:rPr lang="zh-CN" altLang="zh-CN" dirty="0">
                <a:solidFill>
                  <a:schemeClr val="bg1"/>
                </a:solidFill>
              </a:rPr>
              <a:t>月</a:t>
            </a:r>
            <a:r>
              <a:rPr lang="en-US" altLang="zh-CN" dirty="0">
                <a:solidFill>
                  <a:schemeClr val="bg1"/>
                </a:solidFill>
              </a:rPr>
              <a:t>1</a:t>
            </a:r>
            <a:r>
              <a:rPr lang="zh-CN" altLang="zh-CN" dirty="0">
                <a:solidFill>
                  <a:schemeClr val="bg1"/>
                </a:solidFill>
              </a:rPr>
              <a:t>日至</a:t>
            </a:r>
            <a:r>
              <a:rPr lang="en-US" altLang="zh-CN" dirty="0">
                <a:solidFill>
                  <a:schemeClr val="bg1"/>
                </a:solidFill>
              </a:rPr>
              <a:t>2025</a:t>
            </a:r>
            <a:r>
              <a:rPr lang="zh-CN" altLang="zh-CN" dirty="0">
                <a:solidFill>
                  <a:schemeClr val="bg1"/>
                </a:solidFill>
              </a:rPr>
              <a:t>年</a:t>
            </a:r>
            <a:r>
              <a:rPr lang="en-US" altLang="zh-CN" dirty="0">
                <a:solidFill>
                  <a:schemeClr val="bg1"/>
                </a:solidFill>
              </a:rPr>
              <a:t>12</a:t>
            </a:r>
            <a:r>
              <a:rPr lang="zh-CN" altLang="zh-CN" dirty="0">
                <a:solidFill>
                  <a:schemeClr val="bg1"/>
                </a:solidFill>
              </a:rPr>
              <a:t>月</a:t>
            </a:r>
            <a:r>
              <a:rPr lang="en-US" altLang="zh-CN" dirty="0">
                <a:solidFill>
                  <a:schemeClr val="bg1"/>
                </a:solidFill>
              </a:rPr>
              <a:t>31</a:t>
            </a:r>
            <a:r>
              <a:rPr lang="zh-CN" altLang="zh-CN" dirty="0">
                <a:solidFill>
                  <a:schemeClr val="bg1"/>
                </a:solidFill>
              </a:rPr>
              <a:t>日（系统中分两</a:t>
            </a:r>
            <a:r>
              <a:rPr lang="zh-CN" altLang="en-US" dirty="0">
                <a:solidFill>
                  <a:schemeClr val="bg1"/>
                </a:solidFill>
              </a:rPr>
              <a:t>个年份的表</a:t>
            </a:r>
            <a:r>
              <a:rPr lang="zh-CN" altLang="zh-CN" dirty="0">
                <a:solidFill>
                  <a:schemeClr val="bg1"/>
                </a:solidFill>
              </a:rPr>
              <a:t>采集）</a:t>
            </a:r>
            <a:endParaRPr lang="en-US" altLang="zh-CN" dirty="0">
              <a:solidFill>
                <a:schemeClr val="bg1"/>
              </a:solidFill>
            </a:endParaRPr>
          </a:p>
          <a:p>
            <a:endParaRPr lang="en-US" altLang="zh-CN" dirty="0">
              <a:solidFill>
                <a:schemeClr val="bg1"/>
              </a:solidFill>
            </a:endParaRPr>
          </a:p>
          <a:p>
            <a:r>
              <a:rPr lang="en-US" altLang="zh-CN" dirty="0">
                <a:solidFill>
                  <a:schemeClr val="bg1"/>
                </a:solidFill>
              </a:rPr>
              <a:t>       </a:t>
            </a:r>
            <a:r>
              <a:rPr lang="zh-CN" altLang="zh-CN" dirty="0">
                <a:solidFill>
                  <a:schemeClr val="bg1"/>
                </a:solidFill>
              </a:rPr>
              <a:t>“时点”截至</a:t>
            </a:r>
            <a:r>
              <a:rPr lang="en-US" altLang="zh-CN" dirty="0">
                <a:solidFill>
                  <a:schemeClr val="bg1"/>
                </a:solidFill>
              </a:rPr>
              <a:t>2025</a:t>
            </a:r>
            <a:r>
              <a:rPr lang="zh-CN" altLang="zh-CN" dirty="0">
                <a:solidFill>
                  <a:schemeClr val="bg1"/>
                </a:solidFill>
              </a:rPr>
              <a:t>年</a:t>
            </a:r>
            <a:r>
              <a:rPr lang="en-US" altLang="zh-CN" dirty="0">
                <a:solidFill>
                  <a:schemeClr val="bg1"/>
                </a:solidFill>
              </a:rPr>
              <a:t>12</a:t>
            </a:r>
            <a:r>
              <a:rPr lang="zh-CN" altLang="zh-CN" dirty="0">
                <a:solidFill>
                  <a:schemeClr val="bg1"/>
                </a:solidFill>
              </a:rPr>
              <a:t>月</a:t>
            </a:r>
            <a:r>
              <a:rPr lang="en-US" altLang="zh-CN" dirty="0">
                <a:solidFill>
                  <a:schemeClr val="bg1"/>
                </a:solidFill>
              </a:rPr>
              <a:t>31</a:t>
            </a:r>
            <a:r>
              <a:rPr lang="zh-CN" altLang="zh-CN" dirty="0">
                <a:solidFill>
                  <a:schemeClr val="bg1"/>
                </a:solidFill>
              </a:rPr>
              <a:t>日。</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圆角 20"/>
          <p:cNvSpPr/>
          <p:nvPr/>
        </p:nvSpPr>
        <p:spPr>
          <a:xfrm>
            <a:off x="1141095" y="2904490"/>
            <a:ext cx="9933305" cy="3547110"/>
          </a:xfrm>
          <a:prstGeom prst="roundRect">
            <a:avLst>
              <a:gd name="adj" fmla="val 11017"/>
            </a:avLst>
          </a:prstGeom>
        </p:spPr>
        <p:style>
          <a:lnRef idx="2">
            <a:schemeClr val="accent4"/>
          </a:lnRef>
          <a:fillRef idx="1">
            <a:schemeClr val="lt1"/>
          </a:fillRef>
          <a:effectRef idx="0">
            <a:schemeClr val="accent4"/>
          </a:effectRef>
          <a:fontRef idx="minor">
            <a:schemeClr val="dk1"/>
          </a:fontRef>
        </p:style>
        <p:txBody>
          <a:bodyPr rtlCol="0" anchor="ctr" anchorCtr="0"/>
          <a:lstStyle/>
          <a:p>
            <a:pPr marL="285750" indent="-285750" algn="just">
              <a:lnSpc>
                <a:spcPct val="150000"/>
              </a:lnSpc>
              <a:buFont typeface="Wingdings" panose="05000000000000000000" charset="0"/>
              <a:buChar char="Ø"/>
            </a:pPr>
            <a:r>
              <a:rPr lang="zh-CN" altLang="en-US" dirty="0">
                <a:latin typeface="微软雅黑 Light" panose="020B0502040204020203" charset="-122"/>
                <a:ea typeface="微软雅黑 Light" panose="020B0502040204020203" charset="-122"/>
              </a:rPr>
              <a:t>涉及到审核核心指标：设有基层教学组织的专业占专业总数的比例（按道理每个专业都应该有基层教学组织，即</a:t>
            </a:r>
            <a:r>
              <a:rPr lang="en-US" altLang="zh-CN" dirty="0">
                <a:latin typeface="微软雅黑 Light" panose="020B0502040204020203" charset="-122"/>
                <a:ea typeface="微软雅黑 Light" panose="020B0502040204020203" charset="-122"/>
              </a:rPr>
              <a:t>100%</a:t>
            </a:r>
            <a:r>
              <a:rPr lang="zh-CN" altLang="en-US" dirty="0">
                <a:latin typeface="微软雅黑 Light" panose="020B0502040204020203" charset="-122"/>
                <a:ea typeface="微软雅黑 Light" panose="020B0502040204020203" charset="-122"/>
              </a:rPr>
              <a:t>）</a:t>
            </a:r>
          </a:p>
          <a:p>
            <a:pPr marL="285750" indent="-285750" algn="just">
              <a:lnSpc>
                <a:spcPct val="150000"/>
              </a:lnSpc>
              <a:buFont typeface="Wingdings" panose="05000000000000000000" charset="0"/>
              <a:buChar char="Ø"/>
            </a:pPr>
            <a:r>
              <a:rPr lang="zh-CN" altLang="en-US" dirty="0">
                <a:latin typeface="微软雅黑 Light" panose="020B0502040204020203" charset="-122"/>
                <a:ea typeface="微软雅黑 Light" panose="020B0502040204020203" charset="-122"/>
                <a:sym typeface="+mn-ea"/>
              </a:rPr>
              <a:t>基层教学组织：学校</a:t>
            </a:r>
            <a:r>
              <a:rPr lang="zh-CN" altLang="en-US" dirty="0">
                <a:solidFill>
                  <a:srgbClr val="FF0000"/>
                </a:solidFill>
                <a:latin typeface="微软雅黑 Light" panose="020B0502040204020203" charset="-122"/>
                <a:ea typeface="微软雅黑 Light" panose="020B0502040204020203" charset="-122"/>
                <a:sym typeface="+mn-ea"/>
              </a:rPr>
              <a:t>正式发文</a:t>
            </a:r>
            <a:r>
              <a:rPr lang="zh-CN" altLang="en-US" dirty="0">
                <a:latin typeface="微软雅黑 Light" panose="020B0502040204020203" charset="-122"/>
                <a:ea typeface="微软雅黑 Light" panose="020B0502040204020203" charset="-122"/>
                <a:sym typeface="+mn-ea"/>
              </a:rPr>
              <a:t>成立的教师教学共同体。</a:t>
            </a:r>
            <a:endParaRPr lang="zh-CN" altLang="en-US" dirty="0">
              <a:latin typeface="微软雅黑 Light" panose="020B0502040204020203" charset="-122"/>
              <a:ea typeface="微软雅黑 Light" panose="020B0502040204020203" charset="-122"/>
            </a:endParaRPr>
          </a:p>
          <a:p>
            <a:pPr marL="285750" indent="-285750" algn="just">
              <a:lnSpc>
                <a:spcPct val="150000"/>
              </a:lnSpc>
              <a:buFont typeface="Wingdings" panose="05000000000000000000" charset="0"/>
              <a:buChar char="Ø"/>
            </a:pPr>
            <a:r>
              <a:rPr lang="zh-CN" altLang="en-US" dirty="0">
                <a:latin typeface="微软雅黑 Light" panose="020B0502040204020203" charset="-122"/>
                <a:ea typeface="微软雅黑 Light" panose="020B0502040204020203" charset="-122"/>
              </a:rPr>
              <a:t>教学组织负责人退休了，可以从组员中选一人进行填报</a:t>
            </a:r>
          </a:p>
          <a:p>
            <a:pPr marL="285750" indent="-285750" algn="just">
              <a:lnSpc>
                <a:spcPct val="150000"/>
              </a:lnSpc>
              <a:buFont typeface="Wingdings" panose="05000000000000000000" charset="0"/>
              <a:buChar char="Ø"/>
            </a:pPr>
            <a:r>
              <a:rPr lang="zh-CN" altLang="en-US" dirty="0">
                <a:latin typeface="微软雅黑 Light" panose="020B0502040204020203" charset="-122"/>
                <a:ea typeface="微软雅黑 Light" panose="020B0502040204020203" charset="-122"/>
              </a:rPr>
              <a:t>专业名称：同一教学组织允许多专业同时填报，不限定专业时，专业代码：</a:t>
            </a:r>
            <a:r>
              <a:rPr lang="en-US" altLang="zh-CN" dirty="0">
                <a:latin typeface="微软雅黑 Light" panose="020B0502040204020203" charset="-122"/>
                <a:ea typeface="微软雅黑 Light" panose="020B0502040204020203" charset="-122"/>
              </a:rPr>
              <a:t>000000</a:t>
            </a:r>
            <a:r>
              <a:rPr lang="zh-CN" altLang="en-US" dirty="0">
                <a:latin typeface="微软雅黑 Light" panose="020B0502040204020203" charset="-122"/>
                <a:ea typeface="微软雅黑 Light" panose="020B0502040204020203" charset="-122"/>
              </a:rPr>
              <a:t>，专业名称：不限定专业</a:t>
            </a:r>
            <a:r>
              <a:rPr lang="zh-CN" altLang="en-US" dirty="0">
                <a:solidFill>
                  <a:srgbClr val="FF0000"/>
                </a:solidFill>
                <a:latin typeface="微软雅黑 Light" panose="020B0502040204020203" charset="-122"/>
                <a:ea typeface="微软雅黑 Light" panose="020B0502040204020203" charset="-122"/>
              </a:rPr>
              <a:t>（注意：这种专业取不到，所以针对审核评估核心指标没太大意义）</a:t>
            </a:r>
          </a:p>
          <a:p>
            <a:pPr marL="285750" indent="-285750" algn="just">
              <a:lnSpc>
                <a:spcPct val="150000"/>
              </a:lnSpc>
              <a:buFont typeface="Wingdings" panose="05000000000000000000" charset="0"/>
              <a:buChar char="Ø"/>
            </a:pPr>
            <a:r>
              <a:rPr lang="zh-CN" altLang="en-US" dirty="0">
                <a:solidFill>
                  <a:srgbClr val="FF0000"/>
                </a:solidFill>
                <a:latin typeface="微软雅黑 Light" panose="020B0502040204020203" charset="-122"/>
                <a:ea typeface="微软雅黑 Light" panose="020B0502040204020203" charset="-122"/>
              </a:rPr>
              <a:t>常见问题：</a:t>
            </a:r>
            <a:r>
              <a:rPr lang="zh-CN" altLang="en-US" dirty="0">
                <a:latin typeface="微软雅黑 Light" panose="020B0502040204020203" charset="-122"/>
                <a:ea typeface="微软雅黑 Light" panose="020B0502040204020203" charset="-122"/>
              </a:rPr>
              <a:t>漏填数据，导致部分学院或者专业，没有基层教学组织</a:t>
            </a:r>
          </a:p>
        </p:txBody>
      </p:sp>
      <p:sp>
        <p:nvSpPr>
          <p:cNvPr id="3" name="文本框 2"/>
          <p:cNvSpPr txBox="1"/>
          <p:nvPr/>
        </p:nvSpPr>
        <p:spPr>
          <a:xfrm>
            <a:off x="407670" y="332740"/>
            <a:ext cx="4064000" cy="460375"/>
          </a:xfrm>
          <a:prstGeom prst="rect">
            <a:avLst/>
          </a:prstGeom>
          <a:noFill/>
        </p:spPr>
        <p:txBody>
          <a:bodyPr wrap="square" rtlCol="0">
            <a:spAutoFit/>
          </a:bodyPr>
          <a:lstStyle/>
          <a:p>
            <a:r>
              <a:rPr lang="zh-CN" altLang="en-US" sz="2400" dirty="0">
                <a:solidFill>
                  <a:schemeClr val="bg1"/>
                </a:solidFill>
              </a:rPr>
              <a:t>院校篇</a:t>
            </a:r>
            <a:r>
              <a:rPr lang="en-US" altLang="zh-CN" sz="2400" dirty="0">
                <a:solidFill>
                  <a:schemeClr val="bg1"/>
                </a:solidFill>
              </a:rPr>
              <a:t>-</a:t>
            </a:r>
            <a:r>
              <a:rPr lang="zh-CN" altLang="en-US" sz="2400" dirty="0">
                <a:solidFill>
                  <a:schemeClr val="bg1"/>
                </a:solidFill>
              </a:rPr>
              <a:t>学校基本信息</a:t>
            </a:r>
          </a:p>
        </p:txBody>
      </p:sp>
      <p:pic>
        <p:nvPicPr>
          <p:cNvPr id="2" name="图片 1"/>
          <p:cNvPicPr>
            <a:picLocks noChangeAspect="1"/>
          </p:cNvPicPr>
          <p:nvPr/>
        </p:nvPicPr>
        <p:blipFill>
          <a:blip r:embed="rId2"/>
          <a:stretch>
            <a:fillRect/>
          </a:stretch>
        </p:blipFill>
        <p:spPr>
          <a:xfrm>
            <a:off x="1457325" y="966470"/>
            <a:ext cx="9389745" cy="1764030"/>
          </a:xfrm>
          <a:prstGeom prst="rect">
            <a:avLst/>
          </a:prstGeom>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圆角 20"/>
          <p:cNvSpPr/>
          <p:nvPr/>
        </p:nvSpPr>
        <p:spPr>
          <a:xfrm>
            <a:off x="1129346" y="4031013"/>
            <a:ext cx="9933305" cy="2706914"/>
          </a:xfrm>
          <a:prstGeom prst="roundRect">
            <a:avLst>
              <a:gd name="adj" fmla="val 11017"/>
            </a:avLst>
          </a:prstGeom>
        </p:spPr>
        <p:style>
          <a:lnRef idx="2">
            <a:schemeClr val="accent4"/>
          </a:lnRef>
          <a:fillRef idx="1">
            <a:schemeClr val="lt1"/>
          </a:fillRef>
          <a:effectRef idx="0">
            <a:schemeClr val="accent4"/>
          </a:effectRef>
          <a:fontRef idx="minor">
            <a:schemeClr val="dk1"/>
          </a:fontRef>
        </p:style>
        <p:txBody>
          <a:bodyPr rtlCol="0" anchor="ctr" anchorCtr="0"/>
          <a:lstStyle/>
          <a:p>
            <a:pPr marL="285750" indent="-285750" algn="just">
              <a:lnSpc>
                <a:spcPct val="150000"/>
              </a:lnSpc>
              <a:buFont typeface="Wingdings" panose="05000000000000000000" charset="0"/>
              <a:buChar char="Ø"/>
            </a:pPr>
            <a:r>
              <a:rPr lang="zh-CN" altLang="en-US" dirty="0">
                <a:latin typeface="微软雅黑 Light" panose="020B0502040204020203" charset="-122"/>
                <a:ea typeface="微软雅黑 Light" panose="020B0502040204020203" charset="-122"/>
              </a:rPr>
              <a:t>该表为今年新增，且今后极有可能作为一项校级监测指标，所填报的数值，</a:t>
            </a:r>
            <a:r>
              <a:rPr lang="zh-CN" altLang="en-US" dirty="0">
                <a:solidFill>
                  <a:srgbClr val="FF0000"/>
                </a:solidFill>
                <a:latin typeface="微软雅黑 Light" panose="020B0502040204020203" charset="-122"/>
                <a:ea typeface="微软雅黑 Light" panose="020B0502040204020203" charset="-122"/>
              </a:rPr>
              <a:t>务必要真实且有核对依据</a:t>
            </a:r>
            <a:r>
              <a:rPr lang="zh-CN" altLang="en-US" dirty="0">
                <a:latin typeface="微软雅黑 Light" panose="020B0502040204020203" charset="-122"/>
                <a:ea typeface="微软雅黑 Light" panose="020B0502040204020203" charset="-122"/>
              </a:rPr>
              <a:t>，以防后续进行核实！</a:t>
            </a:r>
          </a:p>
        </p:txBody>
      </p:sp>
      <p:sp>
        <p:nvSpPr>
          <p:cNvPr id="3" name="文本框 2"/>
          <p:cNvSpPr txBox="1"/>
          <p:nvPr/>
        </p:nvSpPr>
        <p:spPr>
          <a:xfrm>
            <a:off x="407670" y="332740"/>
            <a:ext cx="4064000" cy="460375"/>
          </a:xfrm>
          <a:prstGeom prst="rect">
            <a:avLst/>
          </a:prstGeom>
          <a:noFill/>
        </p:spPr>
        <p:txBody>
          <a:bodyPr wrap="square" rtlCol="0">
            <a:spAutoFit/>
          </a:bodyPr>
          <a:lstStyle/>
          <a:p>
            <a:r>
              <a:rPr lang="zh-CN" altLang="en-US" sz="2400" dirty="0">
                <a:solidFill>
                  <a:schemeClr val="bg1"/>
                </a:solidFill>
              </a:rPr>
              <a:t>院校篇</a:t>
            </a:r>
            <a:r>
              <a:rPr lang="en-US" altLang="zh-CN" sz="2400" dirty="0">
                <a:solidFill>
                  <a:schemeClr val="bg1"/>
                </a:solidFill>
              </a:rPr>
              <a:t>-</a:t>
            </a:r>
            <a:r>
              <a:rPr lang="zh-CN" altLang="en-US" sz="2400" dirty="0">
                <a:solidFill>
                  <a:schemeClr val="bg1"/>
                </a:solidFill>
              </a:rPr>
              <a:t>学校基本信息</a:t>
            </a:r>
          </a:p>
        </p:txBody>
      </p:sp>
      <p:pic>
        <p:nvPicPr>
          <p:cNvPr id="4" name="图片 3"/>
          <p:cNvPicPr>
            <a:picLocks noChangeAspect="1"/>
          </p:cNvPicPr>
          <p:nvPr/>
        </p:nvPicPr>
        <p:blipFill>
          <a:blip r:embed="rId2"/>
          <a:stretch>
            <a:fillRect/>
          </a:stretch>
        </p:blipFill>
        <p:spPr>
          <a:xfrm>
            <a:off x="1224571" y="793115"/>
            <a:ext cx="9742857" cy="3114286"/>
          </a:xfrm>
          <a:prstGeom prst="rect">
            <a:avLst/>
          </a:prstGeom>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圆角 20"/>
          <p:cNvSpPr/>
          <p:nvPr/>
        </p:nvSpPr>
        <p:spPr>
          <a:xfrm>
            <a:off x="4545330" y="934085"/>
            <a:ext cx="6952615" cy="5568950"/>
          </a:xfrm>
          <a:prstGeom prst="roundRect">
            <a:avLst>
              <a:gd name="adj" fmla="val 5005"/>
            </a:avLst>
          </a:prstGeom>
        </p:spPr>
        <p:style>
          <a:lnRef idx="2">
            <a:schemeClr val="accent4"/>
          </a:lnRef>
          <a:fillRef idx="1">
            <a:schemeClr val="lt1"/>
          </a:fillRef>
          <a:effectRef idx="0">
            <a:schemeClr val="accent4"/>
          </a:effectRef>
          <a:fontRef idx="minor">
            <a:schemeClr val="dk1"/>
          </a:fontRef>
        </p:style>
        <p:txBody>
          <a:bodyPr rtlCol="0" anchor="ctr" anchorCtr="0"/>
          <a:lstStyle/>
          <a:p>
            <a:pPr marL="285750" indent="-285750" algn="just">
              <a:lnSpc>
                <a:spcPct val="150000"/>
              </a:lnSpc>
              <a:buFont typeface="Wingdings" panose="05000000000000000000" charset="0"/>
              <a:buChar char="Ø"/>
            </a:pPr>
            <a:r>
              <a:rPr lang="zh-CN" altLang="en-US" dirty="0">
                <a:solidFill>
                  <a:srgbClr val="FF0000"/>
                </a:solidFill>
                <a:latin typeface="微软雅黑 Light" panose="020B0502040204020203" charset="-122"/>
                <a:ea typeface="微软雅黑 Light" panose="020B0502040204020203" charset="-122"/>
                <a:sym typeface="+mn-ea"/>
              </a:rPr>
              <a:t>与高基表保持一致即可！</a:t>
            </a:r>
            <a:endParaRPr lang="zh-CN" altLang="en-US" dirty="0">
              <a:solidFill>
                <a:srgbClr val="FF0000"/>
              </a:solidFill>
              <a:latin typeface="微软雅黑 Light" panose="020B0502040204020203" charset="-122"/>
              <a:ea typeface="微软雅黑 Light" panose="020B0502040204020203" charset="-122"/>
            </a:endParaRPr>
          </a:p>
          <a:p>
            <a:pPr marL="285750" indent="-285750" algn="just">
              <a:lnSpc>
                <a:spcPct val="150000"/>
              </a:lnSpc>
              <a:buFont typeface="Wingdings" panose="05000000000000000000" charset="0"/>
              <a:buChar char="Ø"/>
            </a:pPr>
            <a:r>
              <a:rPr lang="zh-CN" altLang="en-US" dirty="0">
                <a:latin typeface="微软雅黑 Light" panose="020B0502040204020203" charset="-122"/>
                <a:ea typeface="微软雅黑 Light" panose="020B0502040204020203" charset="-122"/>
              </a:rPr>
              <a:t>表</a:t>
            </a:r>
            <a:r>
              <a:rPr lang="en-US" altLang="zh-CN" dirty="0">
                <a:latin typeface="微软雅黑 Light" panose="020B0502040204020203" charset="-122"/>
                <a:ea typeface="微软雅黑 Light" panose="020B0502040204020203" charset="-122"/>
              </a:rPr>
              <a:t>2-1</a:t>
            </a:r>
            <a:r>
              <a:rPr lang="zh-CN" altLang="en-US" dirty="0">
                <a:latin typeface="微软雅黑 Light" panose="020B0502040204020203" charset="-122"/>
                <a:ea typeface="微软雅黑 Light" panose="020B0502040204020203" charset="-122"/>
              </a:rPr>
              <a:t>占地与建筑面积</a:t>
            </a:r>
          </a:p>
          <a:p>
            <a:pPr marL="285750" indent="-285750" algn="just">
              <a:lnSpc>
                <a:spcPct val="150000"/>
              </a:lnSpc>
              <a:buFont typeface="Arial" panose="020B0604020202020204" pitchFamily="34" charset="0"/>
              <a:buChar char="•"/>
            </a:pPr>
            <a:r>
              <a:rPr lang="zh-CN" altLang="en-US" dirty="0">
                <a:latin typeface="微软雅黑 Light" panose="020B0502040204020203" charset="-122"/>
                <a:ea typeface="微软雅黑 Light" panose="020B0502040204020203" charset="-122"/>
              </a:rPr>
              <a:t>租赁的学生公寓建筑面积，如果是独立使用可以统计建立，否则不填</a:t>
            </a:r>
          </a:p>
          <a:p>
            <a:pPr marL="285750" indent="-285750" algn="just">
              <a:lnSpc>
                <a:spcPct val="150000"/>
              </a:lnSpc>
              <a:buFont typeface="Arial" panose="020B0604020202020204" pitchFamily="34" charset="0"/>
              <a:buChar char="•"/>
            </a:pPr>
            <a:r>
              <a:rPr lang="zh-CN" altLang="en-US" dirty="0">
                <a:latin typeface="微软雅黑 Light" panose="020B0502040204020203" charset="-122"/>
                <a:ea typeface="微软雅黑 Light" panose="020B0502040204020203" charset="-122"/>
              </a:rPr>
              <a:t>农林院校的农场、林场占地面积不填</a:t>
            </a:r>
          </a:p>
          <a:p>
            <a:pPr marL="285750" indent="-285750" algn="just">
              <a:lnSpc>
                <a:spcPct val="150000"/>
              </a:lnSpc>
              <a:buFont typeface="Wingdings" panose="05000000000000000000" charset="0"/>
              <a:buChar char="Ø"/>
            </a:pPr>
            <a:r>
              <a:rPr lang="zh-CN" altLang="en-US" dirty="0">
                <a:latin typeface="微软雅黑 Light" panose="020B0502040204020203" charset="-122"/>
                <a:ea typeface="微软雅黑 Light" panose="020B0502040204020203" charset="-122"/>
              </a:rPr>
              <a:t>表</a:t>
            </a:r>
            <a:r>
              <a:rPr lang="en-US" altLang="zh-CN" dirty="0">
                <a:latin typeface="微软雅黑 Light" panose="020B0502040204020203" charset="-122"/>
                <a:ea typeface="微软雅黑 Light" panose="020B0502040204020203" charset="-122"/>
              </a:rPr>
              <a:t>2-2</a:t>
            </a:r>
            <a:r>
              <a:rPr lang="zh-CN" altLang="en-US" dirty="0">
                <a:latin typeface="微软雅黑 Light" panose="020B0502040204020203" charset="-122"/>
                <a:ea typeface="微软雅黑 Light" panose="020B0502040204020203" charset="-122"/>
              </a:rPr>
              <a:t>教学行政用房面积</a:t>
            </a:r>
          </a:p>
          <a:p>
            <a:pPr marL="285750" indent="-285750" algn="just">
              <a:lnSpc>
                <a:spcPct val="150000"/>
              </a:lnSpc>
              <a:buFont typeface="Arial" panose="020B0604020202020204" pitchFamily="34" charset="0"/>
              <a:buChar char="•"/>
            </a:pPr>
            <a:r>
              <a:rPr lang="zh-CN" altLang="en-US" dirty="0">
                <a:latin typeface="微软雅黑 Light" panose="020B0502040204020203" charset="-122"/>
                <a:ea typeface="微软雅黑 Light" panose="020B0502040204020203" charset="-122"/>
              </a:rPr>
              <a:t>该表统计的是建筑面积，非占地面积</a:t>
            </a:r>
          </a:p>
          <a:p>
            <a:pPr marL="285750" indent="-285750" algn="just">
              <a:lnSpc>
                <a:spcPct val="150000"/>
              </a:lnSpc>
              <a:buFont typeface="Arial" panose="020B0604020202020204" pitchFamily="34" charset="0"/>
              <a:buChar char="•"/>
            </a:pPr>
            <a:r>
              <a:rPr lang="zh-CN" altLang="en-US" dirty="0">
                <a:latin typeface="微软雅黑 Light" panose="020B0502040204020203" charset="-122"/>
                <a:ea typeface="微软雅黑 Light" panose="020B0502040204020203" charset="-122"/>
              </a:rPr>
              <a:t>影响指标：生均教学行政用房面积</a:t>
            </a:r>
            <a:r>
              <a:rPr lang="zh-CN" altLang="en-US" dirty="0">
                <a:solidFill>
                  <a:srgbClr val="FF0000"/>
                </a:solidFill>
                <a:latin typeface="微软雅黑 Light" panose="020B0502040204020203" charset="-122"/>
                <a:ea typeface="微软雅黑 Light" panose="020B0502040204020203" charset="-122"/>
              </a:rPr>
              <a:t>（教发</a:t>
            </a:r>
            <a:r>
              <a:rPr lang="en-US" altLang="zh-CN" dirty="0">
                <a:solidFill>
                  <a:srgbClr val="FF0000"/>
                </a:solidFill>
                <a:latin typeface="微软雅黑 Light" panose="020B0502040204020203" charset="-122"/>
                <a:ea typeface="微软雅黑 Light" panose="020B0502040204020203" charset="-122"/>
              </a:rPr>
              <a:t> </a:t>
            </a:r>
            <a:r>
              <a:rPr lang="zh-CN" altLang="en-US" dirty="0">
                <a:solidFill>
                  <a:srgbClr val="FF0000"/>
                </a:solidFill>
                <a:latin typeface="微软雅黑 Light" panose="020B0502040204020203" charset="-122"/>
                <a:ea typeface="微软雅黑 Light" panose="020B0502040204020203" charset="-122"/>
              </a:rPr>
              <a:t>〔</a:t>
            </a:r>
            <a:r>
              <a:rPr lang="en-US" altLang="zh-CN" dirty="0">
                <a:solidFill>
                  <a:srgbClr val="FF0000"/>
                </a:solidFill>
                <a:latin typeface="微软雅黑 Light" panose="020B0502040204020203" charset="-122"/>
                <a:ea typeface="微软雅黑 Light" panose="020B0502040204020203" charset="-122"/>
              </a:rPr>
              <a:t>2004</a:t>
            </a:r>
            <a:r>
              <a:rPr lang="zh-CN" altLang="en-US" dirty="0">
                <a:solidFill>
                  <a:srgbClr val="FF0000"/>
                </a:solidFill>
                <a:latin typeface="微软雅黑 Light" panose="020B0502040204020203" charset="-122"/>
                <a:ea typeface="微软雅黑 Light" panose="020B0502040204020203" charset="-122"/>
              </a:rPr>
              <a:t>〕</a:t>
            </a:r>
            <a:r>
              <a:rPr lang="en-US" altLang="zh-CN" dirty="0">
                <a:solidFill>
                  <a:srgbClr val="FF0000"/>
                </a:solidFill>
                <a:latin typeface="微软雅黑 Light" panose="020B0502040204020203" charset="-122"/>
                <a:ea typeface="微软雅黑 Light" panose="020B0502040204020203" charset="-122"/>
              </a:rPr>
              <a:t>2</a:t>
            </a:r>
            <a:r>
              <a:rPr lang="zh-CN" altLang="en-US" dirty="0">
                <a:solidFill>
                  <a:srgbClr val="FF0000"/>
                </a:solidFill>
                <a:latin typeface="微软雅黑 Light" panose="020B0502040204020203" charset="-122"/>
                <a:ea typeface="微软雅黑 Light" panose="020B0502040204020203" charset="-122"/>
              </a:rPr>
              <a:t>号）</a:t>
            </a:r>
            <a:r>
              <a:rPr lang="zh-CN" altLang="en-US" dirty="0">
                <a:latin typeface="微软雅黑 Light" panose="020B0502040204020203" charset="-122"/>
                <a:ea typeface="微软雅黑 Light" panose="020B0502040204020203" charset="-122"/>
              </a:rPr>
              <a:t>，智慧教室面积总数、</a:t>
            </a:r>
            <a:r>
              <a:rPr lang="zh-CN" altLang="en-US" dirty="0">
                <a:solidFill>
                  <a:srgbClr val="FF0000"/>
                </a:solidFill>
                <a:latin typeface="微软雅黑 Light" panose="020B0502040204020203" charset="-122"/>
                <a:ea typeface="微软雅黑 Light" panose="020B0502040204020203" charset="-122"/>
              </a:rPr>
              <a:t>生均运动场馆面积</a:t>
            </a:r>
            <a:r>
              <a:rPr lang="en-US" altLang="zh-CN" dirty="0">
                <a:solidFill>
                  <a:srgbClr val="FF0000"/>
                </a:solidFill>
                <a:latin typeface="微软雅黑 Light" panose="020B0502040204020203" charset="-122"/>
                <a:ea typeface="微软雅黑 Light" panose="020B0502040204020203" charset="-122"/>
              </a:rPr>
              <a:t>(</a:t>
            </a:r>
            <a:r>
              <a:rPr lang="zh-CN" altLang="en-US" dirty="0">
                <a:solidFill>
                  <a:srgbClr val="FF0000"/>
                </a:solidFill>
                <a:latin typeface="微软雅黑 Light" panose="020B0502040204020203" charset="-122"/>
                <a:ea typeface="微软雅黑 Light" panose="020B0502040204020203" charset="-122"/>
              </a:rPr>
              <a:t>【教体艺厅〔</a:t>
            </a:r>
            <a:r>
              <a:rPr lang="en-US" altLang="zh-CN" dirty="0">
                <a:solidFill>
                  <a:srgbClr val="FF0000"/>
                </a:solidFill>
                <a:latin typeface="微软雅黑 Light" panose="020B0502040204020203" charset="-122"/>
                <a:ea typeface="微软雅黑 Light" panose="020B0502040204020203" charset="-122"/>
              </a:rPr>
              <a:t>2004</a:t>
            </a:r>
            <a:r>
              <a:rPr lang="zh-CN" altLang="en-US" dirty="0">
                <a:solidFill>
                  <a:srgbClr val="FF0000"/>
                </a:solidFill>
                <a:latin typeface="微软雅黑 Light" panose="020B0502040204020203" charset="-122"/>
                <a:ea typeface="微软雅黑 Light" panose="020B0502040204020203" charset="-122"/>
              </a:rPr>
              <a:t>〕</a:t>
            </a:r>
            <a:r>
              <a:rPr lang="en-US" altLang="zh-CN" dirty="0">
                <a:solidFill>
                  <a:srgbClr val="FF0000"/>
                </a:solidFill>
                <a:latin typeface="微软雅黑 Light" panose="020B0502040204020203" charset="-122"/>
                <a:ea typeface="微软雅黑 Light" panose="020B0502040204020203" charset="-122"/>
              </a:rPr>
              <a:t>6</a:t>
            </a:r>
            <a:r>
              <a:rPr lang="zh-CN" altLang="en-US" dirty="0">
                <a:solidFill>
                  <a:srgbClr val="FF0000"/>
                </a:solidFill>
                <a:latin typeface="微软雅黑 Light" panose="020B0502040204020203" charset="-122"/>
                <a:ea typeface="微软雅黑 Light" panose="020B0502040204020203" charset="-122"/>
              </a:rPr>
              <a:t>号】</a:t>
            </a:r>
            <a:r>
              <a:rPr lang="en-US" altLang="zh-CN" dirty="0">
                <a:solidFill>
                  <a:srgbClr val="FF0000"/>
                </a:solidFill>
                <a:latin typeface="微软雅黑 Light" panose="020B0502040204020203" charset="-122"/>
                <a:ea typeface="微软雅黑 Light" panose="020B0502040204020203" charset="-122"/>
              </a:rPr>
              <a:t>≥4.7</a:t>
            </a:r>
            <a:r>
              <a:rPr lang="zh-CN" altLang="en-US" dirty="0">
                <a:solidFill>
                  <a:srgbClr val="FF0000"/>
                </a:solidFill>
                <a:latin typeface="微软雅黑 Light" panose="020B0502040204020203" charset="-122"/>
                <a:ea typeface="微软雅黑 Light" panose="020B0502040204020203" charset="-122"/>
              </a:rPr>
              <a:t>㎡</a:t>
            </a:r>
            <a:r>
              <a:rPr lang="en-US" altLang="zh-CN" dirty="0">
                <a:solidFill>
                  <a:srgbClr val="FF0000"/>
                </a:solidFill>
                <a:latin typeface="微软雅黑 Light" panose="020B0502040204020203" charset="-122"/>
                <a:ea typeface="微软雅黑 Light" panose="020B0502040204020203" charset="-122"/>
              </a:rPr>
              <a:t>/</a:t>
            </a:r>
            <a:r>
              <a:rPr lang="zh-CN" altLang="en-US" dirty="0">
                <a:solidFill>
                  <a:srgbClr val="FF0000"/>
                </a:solidFill>
                <a:latin typeface="微软雅黑 Light" panose="020B0502040204020203" charset="-122"/>
                <a:ea typeface="微软雅黑 Light" panose="020B0502040204020203" charset="-122"/>
              </a:rPr>
              <a:t>生</a:t>
            </a:r>
            <a:r>
              <a:rPr lang="en-US" altLang="zh-CN" dirty="0">
                <a:solidFill>
                  <a:srgbClr val="FF0000"/>
                </a:solidFill>
                <a:latin typeface="微软雅黑 Light" panose="020B0502040204020203" charset="-122"/>
                <a:ea typeface="微软雅黑 Light" panose="020B0502040204020203" charset="-122"/>
              </a:rPr>
              <a:t>)</a:t>
            </a:r>
            <a:endParaRPr lang="zh-CN" altLang="en-US" dirty="0">
              <a:solidFill>
                <a:srgbClr val="FF0000"/>
              </a:solidFill>
              <a:latin typeface="微软雅黑 Light" panose="020B0502040204020203" charset="-122"/>
              <a:ea typeface="微软雅黑 Light" panose="020B0502040204020203" charset="-122"/>
            </a:endParaRPr>
          </a:p>
          <a:p>
            <a:pPr indent="0" algn="just">
              <a:lnSpc>
                <a:spcPct val="150000"/>
              </a:lnSpc>
              <a:buFont typeface="Wingdings" panose="05000000000000000000" charset="0"/>
              <a:buNone/>
            </a:pPr>
            <a:endParaRPr lang="zh-CN" altLang="en-US" dirty="0">
              <a:latin typeface="微软雅黑 Light" panose="020B0502040204020203" charset="-122"/>
              <a:ea typeface="微软雅黑 Light" panose="020B0502040204020203" charset="-122"/>
            </a:endParaRPr>
          </a:p>
          <a:p>
            <a:pPr marL="285750" indent="-285750" algn="just">
              <a:lnSpc>
                <a:spcPct val="150000"/>
              </a:lnSpc>
              <a:buFont typeface="Wingdings" panose="05000000000000000000" charset="0"/>
              <a:buChar char="Ø"/>
            </a:pPr>
            <a:endParaRPr lang="zh-CN" altLang="en-US" dirty="0">
              <a:latin typeface="微软雅黑 Light" panose="020B0502040204020203" charset="-122"/>
              <a:ea typeface="微软雅黑 Light" panose="020B0502040204020203" charset="-122"/>
            </a:endParaRPr>
          </a:p>
        </p:txBody>
      </p:sp>
      <p:sp>
        <p:nvSpPr>
          <p:cNvPr id="3" name="文本框 2"/>
          <p:cNvSpPr txBox="1"/>
          <p:nvPr/>
        </p:nvSpPr>
        <p:spPr>
          <a:xfrm>
            <a:off x="407670" y="332740"/>
            <a:ext cx="4064000" cy="460375"/>
          </a:xfrm>
          <a:prstGeom prst="rect">
            <a:avLst/>
          </a:prstGeom>
          <a:noFill/>
        </p:spPr>
        <p:txBody>
          <a:bodyPr wrap="square" rtlCol="0">
            <a:spAutoFit/>
          </a:bodyPr>
          <a:lstStyle/>
          <a:p>
            <a:r>
              <a:rPr lang="zh-CN" altLang="en-US" sz="2400" dirty="0">
                <a:solidFill>
                  <a:schemeClr val="bg1"/>
                </a:solidFill>
              </a:rPr>
              <a:t>院校篇</a:t>
            </a:r>
            <a:r>
              <a:rPr lang="en-US" altLang="zh-CN" sz="2400" dirty="0">
                <a:solidFill>
                  <a:schemeClr val="bg1"/>
                </a:solidFill>
              </a:rPr>
              <a:t>-</a:t>
            </a:r>
            <a:r>
              <a:rPr lang="zh-CN" altLang="en-US" sz="2400" dirty="0">
                <a:solidFill>
                  <a:schemeClr val="bg1"/>
                </a:solidFill>
              </a:rPr>
              <a:t>办学基本条件</a:t>
            </a:r>
          </a:p>
        </p:txBody>
      </p:sp>
      <p:pic>
        <p:nvPicPr>
          <p:cNvPr id="5" name="图片 4"/>
          <p:cNvPicPr>
            <a:picLocks noChangeAspect="1"/>
          </p:cNvPicPr>
          <p:nvPr/>
        </p:nvPicPr>
        <p:blipFill>
          <a:blip r:embed="rId2"/>
          <a:stretch>
            <a:fillRect/>
          </a:stretch>
        </p:blipFill>
        <p:spPr>
          <a:xfrm>
            <a:off x="654685" y="882015"/>
            <a:ext cx="3305175" cy="2592070"/>
          </a:xfrm>
          <a:prstGeom prst="rect">
            <a:avLst/>
          </a:prstGeom>
        </p:spPr>
      </p:pic>
      <p:pic>
        <p:nvPicPr>
          <p:cNvPr id="6" name="图片 5"/>
          <p:cNvPicPr>
            <a:picLocks noChangeAspect="1"/>
          </p:cNvPicPr>
          <p:nvPr/>
        </p:nvPicPr>
        <p:blipFill>
          <a:blip r:embed="rId3"/>
          <a:stretch>
            <a:fillRect/>
          </a:stretch>
        </p:blipFill>
        <p:spPr>
          <a:xfrm>
            <a:off x="654685" y="3518535"/>
            <a:ext cx="3305175" cy="2984500"/>
          </a:xfrm>
          <a:prstGeom prst="rect">
            <a:avLst/>
          </a:prstGeom>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圆角 20"/>
          <p:cNvSpPr/>
          <p:nvPr/>
        </p:nvSpPr>
        <p:spPr>
          <a:xfrm>
            <a:off x="6722110" y="1813560"/>
            <a:ext cx="4919980" cy="3614420"/>
          </a:xfrm>
          <a:prstGeom prst="roundRect">
            <a:avLst>
              <a:gd name="adj" fmla="val 5005"/>
            </a:avLst>
          </a:prstGeom>
        </p:spPr>
        <p:style>
          <a:lnRef idx="2">
            <a:schemeClr val="accent4"/>
          </a:lnRef>
          <a:fillRef idx="1">
            <a:schemeClr val="lt1"/>
          </a:fillRef>
          <a:effectRef idx="0">
            <a:schemeClr val="accent4"/>
          </a:effectRef>
          <a:fontRef idx="minor">
            <a:schemeClr val="dk1"/>
          </a:fontRef>
        </p:style>
        <p:txBody>
          <a:bodyPr rtlCol="0" anchor="ctr" anchorCtr="0"/>
          <a:lstStyle/>
          <a:p>
            <a:pPr marL="285750" indent="-285750" algn="just">
              <a:lnSpc>
                <a:spcPct val="150000"/>
              </a:lnSpc>
              <a:buFont typeface="Wingdings" panose="05000000000000000000" charset="0"/>
              <a:buChar char="Ø"/>
            </a:pPr>
            <a:r>
              <a:rPr lang="zh-CN" altLang="en-US" dirty="0">
                <a:latin typeface="微软雅黑 Light" panose="020B0502040204020203" charset="-122"/>
                <a:ea typeface="微软雅黑 Light" panose="020B0502040204020203" charset="-122"/>
              </a:rPr>
              <a:t>影响指标：</a:t>
            </a:r>
          </a:p>
          <a:p>
            <a:pPr marL="285750" indent="-285750" algn="just">
              <a:lnSpc>
                <a:spcPct val="150000"/>
              </a:lnSpc>
              <a:buFont typeface="Arial" panose="020B0604020202020204" pitchFamily="34" charset="0"/>
              <a:buChar char="•"/>
            </a:pPr>
            <a:r>
              <a:rPr lang="zh-CN" altLang="en-US" dirty="0">
                <a:latin typeface="微软雅黑 Light" panose="020B0502040204020203" charset="-122"/>
                <a:ea typeface="微软雅黑 Light" panose="020B0502040204020203" charset="-122"/>
              </a:rPr>
              <a:t>生均纸质图书（册）</a:t>
            </a:r>
          </a:p>
          <a:p>
            <a:pPr marL="285750" indent="-285750" algn="just">
              <a:lnSpc>
                <a:spcPct val="150000"/>
              </a:lnSpc>
              <a:buFont typeface="Arial" panose="020B0604020202020204" pitchFamily="34" charset="0"/>
              <a:buChar char="•"/>
            </a:pPr>
            <a:r>
              <a:rPr lang="zh-CN" altLang="en-US" dirty="0">
                <a:latin typeface="微软雅黑 Light" panose="020B0502040204020203" charset="-122"/>
                <a:ea typeface="微软雅黑 Light" panose="020B0502040204020203" charset="-122"/>
              </a:rPr>
              <a:t>电子图书总数（册）</a:t>
            </a:r>
          </a:p>
          <a:p>
            <a:pPr marL="285750" indent="-285750" algn="just">
              <a:lnSpc>
                <a:spcPct val="150000"/>
              </a:lnSpc>
              <a:buFont typeface="Arial" panose="020B0604020202020204" pitchFamily="34" charset="0"/>
              <a:buChar char="•"/>
            </a:pPr>
            <a:r>
              <a:rPr lang="zh-CN" altLang="en-US" dirty="0">
                <a:latin typeface="微软雅黑 Light" panose="020B0502040204020203" charset="-122"/>
                <a:ea typeface="微软雅黑 Light" panose="020B0502040204020203" charset="-122"/>
              </a:rPr>
              <a:t>电子期刊（册）</a:t>
            </a:r>
          </a:p>
          <a:p>
            <a:pPr marL="285750" indent="-285750" algn="just">
              <a:lnSpc>
                <a:spcPct val="150000"/>
              </a:lnSpc>
              <a:buFont typeface="Arial" panose="020B0604020202020204" pitchFamily="34" charset="0"/>
              <a:buChar char="•"/>
            </a:pPr>
            <a:r>
              <a:rPr lang="zh-CN" altLang="en-US" dirty="0">
                <a:latin typeface="微软雅黑 Light" panose="020B0502040204020203" charset="-122"/>
                <a:ea typeface="微软雅黑 Light" panose="020B0502040204020203" charset="-122"/>
              </a:rPr>
              <a:t>学位论文（册）</a:t>
            </a:r>
          </a:p>
          <a:p>
            <a:pPr marL="285750" indent="-285750" algn="just">
              <a:lnSpc>
                <a:spcPct val="150000"/>
              </a:lnSpc>
              <a:buFont typeface="Arial" panose="020B0604020202020204" pitchFamily="34" charset="0"/>
              <a:buChar char="•"/>
            </a:pPr>
            <a:r>
              <a:rPr lang="zh-CN" altLang="en-US" dirty="0">
                <a:latin typeface="微软雅黑 Light" panose="020B0502040204020203" charset="-122"/>
                <a:ea typeface="微软雅黑 Light" panose="020B0502040204020203" charset="-122"/>
              </a:rPr>
              <a:t>音视频（小时）</a:t>
            </a:r>
          </a:p>
          <a:p>
            <a:pPr marL="285750" indent="-285750" algn="just">
              <a:lnSpc>
                <a:spcPct val="150000"/>
              </a:lnSpc>
              <a:buFont typeface="Wingdings" panose="05000000000000000000" charset="0"/>
              <a:buChar char="Ø"/>
            </a:pPr>
            <a:endParaRPr lang="zh-CN" altLang="en-US" dirty="0">
              <a:latin typeface="微软雅黑 Light" panose="020B0502040204020203" charset="-122"/>
              <a:ea typeface="微软雅黑 Light" panose="020B0502040204020203" charset="-122"/>
            </a:endParaRPr>
          </a:p>
        </p:txBody>
      </p:sp>
      <p:sp>
        <p:nvSpPr>
          <p:cNvPr id="3" name="文本框 2"/>
          <p:cNvSpPr txBox="1"/>
          <p:nvPr/>
        </p:nvSpPr>
        <p:spPr>
          <a:xfrm>
            <a:off x="407670" y="332740"/>
            <a:ext cx="4064000" cy="460375"/>
          </a:xfrm>
          <a:prstGeom prst="rect">
            <a:avLst/>
          </a:prstGeom>
          <a:noFill/>
        </p:spPr>
        <p:txBody>
          <a:bodyPr wrap="square" rtlCol="0">
            <a:spAutoFit/>
          </a:bodyPr>
          <a:lstStyle/>
          <a:p>
            <a:r>
              <a:rPr lang="zh-CN" altLang="en-US" sz="2400" dirty="0">
                <a:solidFill>
                  <a:schemeClr val="bg1"/>
                </a:solidFill>
              </a:rPr>
              <a:t>院校篇</a:t>
            </a:r>
            <a:r>
              <a:rPr lang="en-US" altLang="zh-CN" sz="2400" dirty="0">
                <a:solidFill>
                  <a:schemeClr val="bg1"/>
                </a:solidFill>
              </a:rPr>
              <a:t>-</a:t>
            </a:r>
            <a:r>
              <a:rPr lang="zh-CN" altLang="en-US" sz="2400" dirty="0">
                <a:solidFill>
                  <a:schemeClr val="bg1"/>
                </a:solidFill>
              </a:rPr>
              <a:t>办学基本条件</a:t>
            </a:r>
          </a:p>
        </p:txBody>
      </p:sp>
      <p:pic>
        <p:nvPicPr>
          <p:cNvPr id="2" name="图片 1"/>
          <p:cNvPicPr>
            <a:picLocks noChangeAspect="1"/>
          </p:cNvPicPr>
          <p:nvPr/>
        </p:nvPicPr>
        <p:blipFill>
          <a:blip r:embed="rId2"/>
          <a:stretch>
            <a:fillRect/>
          </a:stretch>
        </p:blipFill>
        <p:spPr>
          <a:xfrm>
            <a:off x="613410" y="1813560"/>
            <a:ext cx="5986145" cy="3614420"/>
          </a:xfrm>
          <a:prstGeom prst="rect">
            <a:avLst/>
          </a:prstGeom>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圆角 20"/>
          <p:cNvSpPr/>
          <p:nvPr/>
        </p:nvSpPr>
        <p:spPr>
          <a:xfrm>
            <a:off x="1141095" y="2904490"/>
            <a:ext cx="9933305" cy="3547110"/>
          </a:xfrm>
          <a:prstGeom prst="roundRect">
            <a:avLst>
              <a:gd name="adj" fmla="val 11017"/>
            </a:avLst>
          </a:prstGeom>
        </p:spPr>
        <p:style>
          <a:lnRef idx="2">
            <a:schemeClr val="accent4"/>
          </a:lnRef>
          <a:fillRef idx="1">
            <a:schemeClr val="lt1"/>
          </a:fillRef>
          <a:effectRef idx="0">
            <a:schemeClr val="accent4"/>
          </a:effectRef>
          <a:fontRef idx="minor">
            <a:schemeClr val="dk1"/>
          </a:fontRef>
        </p:style>
        <p:txBody>
          <a:bodyPr rtlCol="0" anchor="ctr" anchorCtr="0"/>
          <a:lstStyle/>
          <a:p>
            <a:pPr marL="285750" indent="-285750" algn="just">
              <a:lnSpc>
                <a:spcPct val="150000"/>
              </a:lnSpc>
              <a:buFont typeface="Wingdings" panose="05000000000000000000" charset="0"/>
              <a:buChar char="Ø"/>
            </a:pPr>
            <a:r>
              <a:rPr lang="zh-CN" altLang="en-US" dirty="0">
                <a:solidFill>
                  <a:srgbClr val="FF0000"/>
                </a:solidFill>
                <a:latin typeface="微软雅黑 Light" panose="020B0502040204020203" charset="-122"/>
                <a:ea typeface="微软雅黑 Light" panose="020B0502040204020203" charset="-122"/>
              </a:rPr>
              <a:t>填报时需要特别注意单位均为（万元）</a:t>
            </a:r>
          </a:p>
          <a:p>
            <a:pPr marL="285750" indent="-285750" algn="just">
              <a:lnSpc>
                <a:spcPct val="150000"/>
              </a:lnSpc>
              <a:buFont typeface="Wingdings" panose="05000000000000000000" charset="0"/>
              <a:buChar char="Ø"/>
            </a:pPr>
            <a:r>
              <a:rPr lang="zh-CN" altLang="en-US" dirty="0">
                <a:solidFill>
                  <a:srgbClr val="FF0000"/>
                </a:solidFill>
                <a:latin typeface="微软雅黑 Light" panose="020B0502040204020203" charset="-122"/>
                <a:ea typeface="微软雅黑 Light" panose="020B0502040204020203" charset="-122"/>
              </a:rPr>
              <a:t>合格标准：年新增教学科研仪器设备所占比例</a:t>
            </a:r>
            <a:r>
              <a:rPr lang="en-US" altLang="zh-CN" dirty="0">
                <a:solidFill>
                  <a:srgbClr val="FF0000"/>
                </a:solidFill>
                <a:latin typeface="微软雅黑 Light" panose="020B0502040204020203" charset="-122"/>
                <a:ea typeface="微软雅黑 Light" panose="020B0502040204020203" charset="-122"/>
              </a:rPr>
              <a:t>≥10%</a:t>
            </a:r>
            <a:r>
              <a:rPr lang="zh-CN" altLang="en-US" dirty="0">
                <a:solidFill>
                  <a:srgbClr val="FF0000"/>
                </a:solidFill>
                <a:latin typeface="微软雅黑 Light" panose="020B0502040204020203" charset="-122"/>
                <a:ea typeface="微软雅黑 Light" panose="020B0502040204020203" charset="-122"/>
              </a:rPr>
              <a:t>。凡教学仪器设备总值超过</a:t>
            </a:r>
            <a:r>
              <a:rPr lang="en-US" altLang="zh-CN" dirty="0">
                <a:solidFill>
                  <a:srgbClr val="FF0000"/>
                </a:solidFill>
                <a:latin typeface="微软雅黑 Light" panose="020B0502040204020203" charset="-122"/>
                <a:ea typeface="微软雅黑 Light" panose="020B0502040204020203" charset="-122"/>
              </a:rPr>
              <a:t>1</a:t>
            </a:r>
            <a:r>
              <a:rPr lang="zh-CN" altLang="en-US" dirty="0">
                <a:solidFill>
                  <a:srgbClr val="FF0000"/>
                </a:solidFill>
                <a:latin typeface="微软雅黑 Light" panose="020B0502040204020203" charset="-122"/>
                <a:ea typeface="微软雅黑 Light" panose="020B0502040204020203" charset="-122"/>
              </a:rPr>
              <a:t>亿元的高校，当年新增教学仪器设备值超过</a:t>
            </a:r>
            <a:r>
              <a:rPr lang="en-US" altLang="zh-CN" dirty="0">
                <a:solidFill>
                  <a:srgbClr val="FF0000"/>
                </a:solidFill>
                <a:latin typeface="微软雅黑 Light" panose="020B0502040204020203" charset="-122"/>
                <a:ea typeface="微软雅黑 Light" panose="020B0502040204020203" charset="-122"/>
              </a:rPr>
              <a:t>1000</a:t>
            </a:r>
            <a:r>
              <a:rPr lang="zh-CN" altLang="en-US" dirty="0">
                <a:solidFill>
                  <a:srgbClr val="FF0000"/>
                </a:solidFill>
                <a:latin typeface="微软雅黑 Light" panose="020B0502040204020203" charset="-122"/>
                <a:ea typeface="微软雅黑 Light" panose="020B0502040204020203" charset="-122"/>
              </a:rPr>
              <a:t>万也算合格。</a:t>
            </a:r>
          </a:p>
          <a:p>
            <a:pPr marL="285750" indent="-285750" algn="just">
              <a:lnSpc>
                <a:spcPct val="150000"/>
              </a:lnSpc>
              <a:buFont typeface="Wingdings" panose="05000000000000000000" charset="0"/>
              <a:buChar char="Ø"/>
            </a:pPr>
            <a:r>
              <a:rPr lang="zh-CN" altLang="en-US" dirty="0">
                <a:solidFill>
                  <a:schemeClr val="tx1"/>
                </a:solidFill>
                <a:latin typeface="微软雅黑 Light" panose="020B0502040204020203" charset="-122"/>
                <a:ea typeface="微软雅黑 Light" panose="020B0502040204020203" charset="-122"/>
              </a:rPr>
              <a:t>数据与高基表保持一致即可。</a:t>
            </a:r>
          </a:p>
          <a:p>
            <a:pPr marL="285750" indent="-285750" algn="just">
              <a:lnSpc>
                <a:spcPct val="150000"/>
              </a:lnSpc>
              <a:buFont typeface="Wingdings" panose="05000000000000000000" charset="0"/>
              <a:buChar char="Ø"/>
            </a:pPr>
            <a:r>
              <a:rPr lang="zh-CN" altLang="en-US" dirty="0">
                <a:solidFill>
                  <a:schemeClr val="tx1"/>
                </a:solidFill>
                <a:latin typeface="微软雅黑 Light" panose="020B0502040204020203" charset="-122"/>
                <a:ea typeface="微软雅黑 Light" panose="020B0502040204020203" charset="-122"/>
              </a:rPr>
              <a:t>当年新增值指的是上个学年累计新增值</a:t>
            </a:r>
          </a:p>
          <a:p>
            <a:pPr marL="285750" indent="-285750" algn="just">
              <a:lnSpc>
                <a:spcPct val="150000"/>
              </a:lnSpc>
              <a:buFont typeface="Wingdings" panose="05000000000000000000" charset="0"/>
              <a:buChar char="Ø"/>
            </a:pPr>
            <a:r>
              <a:rPr lang="zh-CN" altLang="en-US" dirty="0">
                <a:solidFill>
                  <a:srgbClr val="FF0000"/>
                </a:solidFill>
                <a:latin typeface="微软雅黑 Light" panose="020B0502040204020203" charset="-122"/>
                <a:ea typeface="微软雅黑 Light" panose="020B0502040204020203" charset="-122"/>
              </a:rPr>
              <a:t>影响指标：</a:t>
            </a:r>
          </a:p>
          <a:p>
            <a:pPr marL="285750" indent="-285750" algn="just">
              <a:lnSpc>
                <a:spcPct val="150000"/>
              </a:lnSpc>
              <a:buFont typeface="Arial" panose="020B0604020202020204" pitchFamily="34" charset="0"/>
              <a:buChar char="•"/>
            </a:pPr>
            <a:r>
              <a:rPr lang="zh-CN" altLang="en-US" dirty="0">
                <a:solidFill>
                  <a:schemeClr val="tx1"/>
                </a:solidFill>
                <a:latin typeface="微软雅黑 Light" panose="020B0502040204020203" charset="-122"/>
                <a:ea typeface="微软雅黑 Light" panose="020B0502040204020203" charset="-122"/>
              </a:rPr>
              <a:t>年新增教学科研仪器设备所占比例（</a:t>
            </a:r>
            <a:r>
              <a:rPr lang="en-US" altLang="zh-CN" dirty="0">
                <a:solidFill>
                  <a:schemeClr val="tx1"/>
                </a:solidFill>
                <a:latin typeface="微软雅黑 Light" panose="020B0502040204020203" charset="-122"/>
                <a:ea typeface="微软雅黑 Light" panose="020B0502040204020203" charset="-122"/>
              </a:rPr>
              <a:t>%</a:t>
            </a:r>
            <a:r>
              <a:rPr lang="zh-CN" altLang="en-US" dirty="0">
                <a:solidFill>
                  <a:schemeClr val="tx1"/>
                </a:solidFill>
                <a:latin typeface="微软雅黑 Light" panose="020B0502040204020203" charset="-122"/>
                <a:ea typeface="微软雅黑 Light" panose="020B0502040204020203" charset="-122"/>
              </a:rPr>
              <a:t>）、生均教学科研仪器设备值（万元）</a:t>
            </a:r>
            <a:endParaRPr lang="zh-CN" altLang="en-US" dirty="0">
              <a:solidFill>
                <a:srgbClr val="FF0000"/>
              </a:solidFill>
              <a:latin typeface="微软雅黑 Light" panose="020B0502040204020203" charset="-122"/>
              <a:ea typeface="微软雅黑 Light" panose="020B0502040204020203" charset="-122"/>
            </a:endParaRPr>
          </a:p>
        </p:txBody>
      </p:sp>
      <p:sp>
        <p:nvSpPr>
          <p:cNvPr id="3" name="文本框 2"/>
          <p:cNvSpPr txBox="1"/>
          <p:nvPr/>
        </p:nvSpPr>
        <p:spPr>
          <a:xfrm>
            <a:off x="407670" y="332740"/>
            <a:ext cx="4064000" cy="460375"/>
          </a:xfrm>
          <a:prstGeom prst="rect">
            <a:avLst/>
          </a:prstGeom>
          <a:noFill/>
        </p:spPr>
        <p:txBody>
          <a:bodyPr wrap="square" rtlCol="0">
            <a:spAutoFit/>
          </a:bodyPr>
          <a:lstStyle/>
          <a:p>
            <a:r>
              <a:rPr lang="zh-CN" altLang="en-US" sz="2400" dirty="0">
                <a:solidFill>
                  <a:schemeClr val="bg1"/>
                </a:solidFill>
              </a:rPr>
              <a:t>院校篇</a:t>
            </a:r>
            <a:r>
              <a:rPr lang="en-US" altLang="zh-CN" sz="2400" dirty="0">
                <a:solidFill>
                  <a:schemeClr val="bg1"/>
                </a:solidFill>
              </a:rPr>
              <a:t>-</a:t>
            </a:r>
            <a:r>
              <a:rPr lang="zh-CN" altLang="en-US" sz="2400" dirty="0">
                <a:solidFill>
                  <a:schemeClr val="bg1"/>
                </a:solidFill>
              </a:rPr>
              <a:t>办学基本条件</a:t>
            </a:r>
          </a:p>
        </p:txBody>
      </p:sp>
      <p:pic>
        <p:nvPicPr>
          <p:cNvPr id="4" name="图片 3"/>
          <p:cNvPicPr>
            <a:picLocks noChangeAspect="1"/>
          </p:cNvPicPr>
          <p:nvPr/>
        </p:nvPicPr>
        <p:blipFill>
          <a:blip r:embed="rId2"/>
          <a:stretch>
            <a:fillRect/>
          </a:stretch>
        </p:blipFill>
        <p:spPr>
          <a:xfrm>
            <a:off x="1651635" y="852805"/>
            <a:ext cx="8731250" cy="1954530"/>
          </a:xfrm>
          <a:prstGeom prst="rect">
            <a:avLst/>
          </a:prstGeom>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圆角 20"/>
          <p:cNvSpPr/>
          <p:nvPr/>
        </p:nvSpPr>
        <p:spPr>
          <a:xfrm>
            <a:off x="1141095" y="2904490"/>
            <a:ext cx="9933305" cy="3547110"/>
          </a:xfrm>
          <a:prstGeom prst="roundRect">
            <a:avLst>
              <a:gd name="adj" fmla="val 11017"/>
            </a:avLst>
          </a:prstGeom>
        </p:spPr>
        <p:style>
          <a:lnRef idx="2">
            <a:schemeClr val="accent4"/>
          </a:lnRef>
          <a:fillRef idx="1">
            <a:schemeClr val="lt1"/>
          </a:fillRef>
          <a:effectRef idx="0">
            <a:schemeClr val="accent4"/>
          </a:effectRef>
          <a:fontRef idx="minor">
            <a:schemeClr val="dk1"/>
          </a:fontRef>
        </p:style>
        <p:txBody>
          <a:bodyPr rtlCol="0" anchor="ctr" anchorCtr="0"/>
          <a:lstStyle/>
          <a:p>
            <a:pPr marL="285750" indent="-285750" algn="just">
              <a:lnSpc>
                <a:spcPct val="150000"/>
              </a:lnSpc>
              <a:buFont typeface="Wingdings" panose="05000000000000000000" charset="0"/>
              <a:buChar char="Ø"/>
            </a:pPr>
            <a:r>
              <a:rPr lang="zh-CN" altLang="en-US" dirty="0">
                <a:solidFill>
                  <a:srgbClr val="FF0000"/>
                </a:solidFill>
                <a:latin typeface="微软雅黑 Light" panose="020B0502040204020203" charset="-122"/>
                <a:ea typeface="微软雅黑 Light" panose="020B0502040204020203" charset="-122"/>
              </a:rPr>
              <a:t>影响指标</a:t>
            </a:r>
          </a:p>
          <a:p>
            <a:pPr marL="285750" indent="-285750" algn="just">
              <a:lnSpc>
                <a:spcPct val="150000"/>
              </a:lnSpc>
              <a:buFont typeface="Arial" panose="020B0604020202020204" pitchFamily="34" charset="0"/>
              <a:buChar char="•"/>
            </a:pPr>
            <a:r>
              <a:rPr lang="zh-CN" altLang="en-US" dirty="0">
                <a:solidFill>
                  <a:schemeClr val="tx1"/>
                </a:solidFill>
                <a:latin typeface="微软雅黑 Light" panose="020B0502040204020203" charset="-122"/>
                <a:ea typeface="微软雅黑 Light" panose="020B0502040204020203" charset="-122"/>
              </a:rPr>
              <a:t>国家级、省级实践教学基地数</a:t>
            </a:r>
          </a:p>
          <a:p>
            <a:pPr marL="285750" indent="-285750" algn="just">
              <a:lnSpc>
                <a:spcPct val="150000"/>
              </a:lnSpc>
              <a:buFont typeface="Arial" panose="020B0604020202020204" pitchFamily="34" charset="0"/>
              <a:buChar char="•"/>
            </a:pPr>
            <a:r>
              <a:rPr lang="zh-CN" altLang="en-US" dirty="0">
                <a:solidFill>
                  <a:schemeClr val="tx1"/>
                </a:solidFill>
                <a:latin typeface="微软雅黑 Light" panose="020B0502040204020203" charset="-122"/>
                <a:ea typeface="微软雅黑 Light" panose="020B0502040204020203" charset="-122"/>
              </a:rPr>
              <a:t>与行业企业共建的实验教学中心数</a:t>
            </a:r>
          </a:p>
        </p:txBody>
      </p:sp>
      <p:sp>
        <p:nvSpPr>
          <p:cNvPr id="3" name="文本框 2"/>
          <p:cNvSpPr txBox="1"/>
          <p:nvPr/>
        </p:nvSpPr>
        <p:spPr>
          <a:xfrm>
            <a:off x="407670" y="332740"/>
            <a:ext cx="4064000" cy="460375"/>
          </a:xfrm>
          <a:prstGeom prst="rect">
            <a:avLst/>
          </a:prstGeom>
          <a:noFill/>
        </p:spPr>
        <p:txBody>
          <a:bodyPr wrap="square" rtlCol="0">
            <a:spAutoFit/>
          </a:bodyPr>
          <a:lstStyle/>
          <a:p>
            <a:r>
              <a:rPr lang="zh-CN" altLang="en-US" sz="2400" dirty="0">
                <a:solidFill>
                  <a:schemeClr val="bg1"/>
                </a:solidFill>
              </a:rPr>
              <a:t>院校篇</a:t>
            </a:r>
            <a:r>
              <a:rPr lang="en-US" altLang="zh-CN" sz="2400" dirty="0">
                <a:solidFill>
                  <a:schemeClr val="bg1"/>
                </a:solidFill>
              </a:rPr>
              <a:t>-</a:t>
            </a:r>
            <a:r>
              <a:rPr lang="zh-CN" altLang="en-US" sz="2400" dirty="0">
                <a:solidFill>
                  <a:schemeClr val="bg1"/>
                </a:solidFill>
              </a:rPr>
              <a:t>办学基本条件</a:t>
            </a:r>
          </a:p>
        </p:txBody>
      </p:sp>
      <p:pic>
        <p:nvPicPr>
          <p:cNvPr id="6" name="图片 5"/>
          <p:cNvPicPr>
            <a:picLocks noChangeAspect="1"/>
          </p:cNvPicPr>
          <p:nvPr/>
        </p:nvPicPr>
        <p:blipFill>
          <a:blip r:embed="rId2"/>
          <a:stretch>
            <a:fillRect/>
          </a:stretch>
        </p:blipFill>
        <p:spPr>
          <a:xfrm>
            <a:off x="1527810" y="914400"/>
            <a:ext cx="8839835" cy="1916430"/>
          </a:xfrm>
          <a:prstGeom prst="rect">
            <a:avLst/>
          </a:prstGeom>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圆角 20"/>
          <p:cNvSpPr/>
          <p:nvPr/>
        </p:nvSpPr>
        <p:spPr>
          <a:xfrm>
            <a:off x="6722110" y="1813560"/>
            <a:ext cx="4919980" cy="3614420"/>
          </a:xfrm>
          <a:prstGeom prst="roundRect">
            <a:avLst>
              <a:gd name="adj" fmla="val 5005"/>
            </a:avLst>
          </a:prstGeom>
        </p:spPr>
        <p:style>
          <a:lnRef idx="2">
            <a:schemeClr val="accent4"/>
          </a:lnRef>
          <a:fillRef idx="1">
            <a:schemeClr val="lt1"/>
          </a:fillRef>
          <a:effectRef idx="0">
            <a:schemeClr val="accent4"/>
          </a:effectRef>
          <a:fontRef idx="minor">
            <a:schemeClr val="dk1"/>
          </a:fontRef>
        </p:style>
        <p:txBody>
          <a:bodyPr rtlCol="0" anchor="ctr" anchorCtr="0"/>
          <a:lstStyle/>
          <a:p>
            <a:pPr marL="285750" indent="-285750" algn="just">
              <a:lnSpc>
                <a:spcPct val="150000"/>
              </a:lnSpc>
              <a:buFont typeface="Wingdings" panose="05000000000000000000" charset="0"/>
              <a:buChar char="Ø"/>
            </a:pPr>
            <a:r>
              <a:rPr lang="zh-CN" altLang="en-US" dirty="0">
                <a:latin typeface="微软雅黑 Light" panose="020B0502040204020203" charset="-122"/>
                <a:ea typeface="微软雅黑 Light" panose="020B0502040204020203" charset="-122"/>
              </a:rPr>
              <a:t>全校费用</a:t>
            </a:r>
            <a:r>
              <a:rPr lang="en-US" altLang="zh-CN" dirty="0">
                <a:latin typeface="微软雅黑 Light" panose="020B0502040204020203" charset="-122"/>
                <a:ea typeface="微软雅黑 Light" panose="020B0502040204020203" charset="-122"/>
              </a:rPr>
              <a:t>:</a:t>
            </a:r>
            <a:r>
              <a:rPr lang="zh-CN" altLang="en-US" dirty="0">
                <a:latin typeface="微软雅黑 Light" panose="020B0502040204020203" charset="-122"/>
                <a:ea typeface="微软雅黑 Light" panose="020B0502040204020203" charset="-122"/>
              </a:rPr>
              <a:t>非特指本科，注意数据单位为（万元）</a:t>
            </a:r>
          </a:p>
          <a:p>
            <a:pPr marL="285750" indent="-285750" algn="just">
              <a:lnSpc>
                <a:spcPct val="150000"/>
              </a:lnSpc>
              <a:buFont typeface="Wingdings" panose="05000000000000000000" charset="0"/>
              <a:buChar char="Ø"/>
            </a:pPr>
            <a:r>
              <a:rPr lang="zh-CN" altLang="en-US" dirty="0">
                <a:latin typeface="微软雅黑 Light" panose="020B0502040204020203" charset="-122"/>
                <a:ea typeface="微软雅黑 Light" panose="020B0502040204020203" charset="-122"/>
              </a:rPr>
              <a:t>影响指标：</a:t>
            </a:r>
          </a:p>
          <a:p>
            <a:pPr marL="285750" indent="-285750" algn="just">
              <a:lnSpc>
                <a:spcPct val="150000"/>
              </a:lnSpc>
              <a:buFont typeface="Arial" panose="020B0604020202020204" pitchFamily="34" charset="0"/>
              <a:buChar char="•"/>
            </a:pPr>
            <a:r>
              <a:rPr lang="zh-CN" altLang="en-US" dirty="0">
                <a:latin typeface="微软雅黑 Light" panose="020B0502040204020203" charset="-122"/>
                <a:ea typeface="微软雅黑 Light" panose="020B0502040204020203" charset="-122"/>
              </a:rPr>
              <a:t>生均思政工作和党务工作队伍建设专项经费</a:t>
            </a:r>
            <a:r>
              <a:rPr lang="en-US" altLang="zh-CN" dirty="0">
                <a:latin typeface="微软雅黑 Light" panose="020B0502040204020203" charset="-122"/>
                <a:ea typeface="微软雅黑 Light" panose="020B0502040204020203" charset="-122"/>
              </a:rPr>
              <a:t>≥20</a:t>
            </a:r>
            <a:r>
              <a:rPr lang="zh-CN" altLang="en-US" dirty="0">
                <a:latin typeface="微软雅黑 Light" panose="020B0502040204020203" charset="-122"/>
                <a:ea typeface="微软雅黑 Light" panose="020B0502040204020203" charset="-122"/>
              </a:rPr>
              <a:t>元</a:t>
            </a:r>
          </a:p>
          <a:p>
            <a:pPr marL="285750" indent="-285750" algn="just">
              <a:lnSpc>
                <a:spcPct val="150000"/>
              </a:lnSpc>
              <a:buFont typeface="Arial" panose="020B0604020202020204" pitchFamily="34" charset="0"/>
              <a:buChar char="•"/>
            </a:pPr>
            <a:r>
              <a:rPr lang="zh-CN" altLang="en-US" dirty="0">
                <a:latin typeface="微软雅黑 Light" panose="020B0502040204020203" charset="-122"/>
                <a:ea typeface="微软雅黑 Light" panose="020B0502040204020203" charset="-122"/>
              </a:rPr>
              <a:t>生均网络思政工作专项经费</a:t>
            </a:r>
            <a:r>
              <a:rPr lang="en-US" altLang="zh-CN" dirty="0">
                <a:latin typeface="微软雅黑 Light" panose="020B0502040204020203" charset="-122"/>
                <a:ea typeface="微软雅黑 Light" panose="020B0502040204020203" charset="-122"/>
              </a:rPr>
              <a:t>≥40</a:t>
            </a:r>
            <a:r>
              <a:rPr lang="zh-CN" altLang="en-US" dirty="0">
                <a:latin typeface="微软雅黑 Light" panose="020B0502040204020203" charset="-122"/>
                <a:ea typeface="微软雅黑 Light" panose="020B0502040204020203" charset="-122"/>
              </a:rPr>
              <a:t>元</a:t>
            </a:r>
          </a:p>
          <a:p>
            <a:pPr marL="285750" indent="-285750" algn="just">
              <a:lnSpc>
                <a:spcPct val="150000"/>
              </a:lnSpc>
              <a:buFont typeface="Wingdings" panose="05000000000000000000" charset="0"/>
              <a:buChar char="Ø"/>
            </a:pPr>
            <a:endParaRPr lang="zh-CN" altLang="en-US" dirty="0">
              <a:latin typeface="微软雅黑 Light" panose="020B0502040204020203" charset="-122"/>
              <a:ea typeface="微软雅黑 Light" panose="020B0502040204020203" charset="-122"/>
            </a:endParaRPr>
          </a:p>
        </p:txBody>
      </p:sp>
      <p:sp>
        <p:nvSpPr>
          <p:cNvPr id="3" name="文本框 2"/>
          <p:cNvSpPr txBox="1"/>
          <p:nvPr/>
        </p:nvSpPr>
        <p:spPr>
          <a:xfrm>
            <a:off x="407670" y="332740"/>
            <a:ext cx="4064000" cy="460375"/>
          </a:xfrm>
          <a:prstGeom prst="rect">
            <a:avLst/>
          </a:prstGeom>
          <a:noFill/>
        </p:spPr>
        <p:txBody>
          <a:bodyPr wrap="square" rtlCol="0">
            <a:spAutoFit/>
          </a:bodyPr>
          <a:lstStyle/>
          <a:p>
            <a:r>
              <a:rPr lang="zh-CN" altLang="en-US" sz="2400" dirty="0">
                <a:solidFill>
                  <a:schemeClr val="bg1"/>
                </a:solidFill>
              </a:rPr>
              <a:t>院校篇</a:t>
            </a:r>
            <a:r>
              <a:rPr lang="en-US" altLang="zh-CN" sz="2400" dirty="0">
                <a:solidFill>
                  <a:schemeClr val="bg1"/>
                </a:solidFill>
              </a:rPr>
              <a:t>-</a:t>
            </a:r>
            <a:r>
              <a:rPr lang="zh-CN" altLang="en-US" sz="2400" dirty="0">
                <a:solidFill>
                  <a:schemeClr val="bg1"/>
                </a:solidFill>
              </a:rPr>
              <a:t>办学基本条件</a:t>
            </a:r>
          </a:p>
        </p:txBody>
      </p:sp>
      <p:pic>
        <p:nvPicPr>
          <p:cNvPr id="4" name="图片 3"/>
          <p:cNvPicPr>
            <a:picLocks noChangeAspect="1"/>
          </p:cNvPicPr>
          <p:nvPr/>
        </p:nvPicPr>
        <p:blipFill>
          <a:blip r:embed="rId2"/>
          <a:stretch>
            <a:fillRect/>
          </a:stretch>
        </p:blipFill>
        <p:spPr>
          <a:xfrm>
            <a:off x="454025" y="1813560"/>
            <a:ext cx="6170930" cy="3620135"/>
          </a:xfrm>
          <a:prstGeom prst="rect">
            <a:avLst/>
          </a:prstGeom>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圆角 20"/>
          <p:cNvSpPr/>
          <p:nvPr/>
        </p:nvSpPr>
        <p:spPr>
          <a:xfrm>
            <a:off x="6628765" y="1019175"/>
            <a:ext cx="4919980" cy="5534660"/>
          </a:xfrm>
          <a:prstGeom prst="roundRect">
            <a:avLst>
              <a:gd name="adj" fmla="val 5005"/>
            </a:avLst>
          </a:prstGeom>
        </p:spPr>
        <p:style>
          <a:lnRef idx="2">
            <a:schemeClr val="accent4"/>
          </a:lnRef>
          <a:fillRef idx="1">
            <a:schemeClr val="lt1"/>
          </a:fillRef>
          <a:effectRef idx="0">
            <a:schemeClr val="accent4"/>
          </a:effectRef>
          <a:fontRef idx="minor">
            <a:schemeClr val="dk1"/>
          </a:fontRef>
        </p:style>
        <p:txBody>
          <a:bodyPr rtlCol="0" anchor="ctr" anchorCtr="0"/>
          <a:lstStyle/>
          <a:p>
            <a:pPr marL="285750" indent="-285750" algn="just">
              <a:lnSpc>
                <a:spcPct val="150000"/>
              </a:lnSpc>
              <a:buFont typeface="Wingdings" panose="05000000000000000000" charset="0"/>
              <a:buChar char="Ø"/>
            </a:pPr>
            <a:r>
              <a:rPr lang="zh-CN" altLang="en-US" dirty="0">
                <a:latin typeface="微软雅黑 Light" panose="020B0502040204020203" charset="-122"/>
                <a:ea typeface="微软雅黑 Light" panose="020B0502040204020203" charset="-122"/>
              </a:rPr>
              <a:t>统计</a:t>
            </a:r>
            <a:r>
              <a:rPr lang="zh-CN" altLang="en-US" dirty="0">
                <a:solidFill>
                  <a:srgbClr val="FF0000"/>
                </a:solidFill>
                <a:latin typeface="微软雅黑 Light" panose="020B0502040204020203" charset="-122"/>
                <a:ea typeface="微软雅黑 Light" panose="020B0502040204020203" charset="-122"/>
              </a:rPr>
              <a:t>自然年度</a:t>
            </a:r>
            <a:r>
              <a:rPr lang="zh-CN" altLang="en-US" dirty="0">
                <a:latin typeface="微软雅黑 Light" panose="020B0502040204020203" charset="-122"/>
                <a:ea typeface="微软雅黑 Light" panose="020B0502040204020203" charset="-122"/>
              </a:rPr>
              <a:t>，财务决算实际支出的经费金额</a:t>
            </a:r>
          </a:p>
          <a:p>
            <a:pPr marL="285750" indent="-285750" algn="just">
              <a:lnSpc>
                <a:spcPct val="150000"/>
              </a:lnSpc>
              <a:buFont typeface="Wingdings" panose="05000000000000000000" charset="0"/>
              <a:buChar char="Ø"/>
            </a:pPr>
            <a:r>
              <a:rPr lang="zh-CN" altLang="en-US" dirty="0">
                <a:latin typeface="微软雅黑 Light" panose="020B0502040204020203" charset="-122"/>
                <a:ea typeface="微软雅黑 Light" panose="020B0502040204020203" charset="-122"/>
              </a:rPr>
              <a:t>教学日常运行支出：指学校开展普通</a:t>
            </a:r>
            <a:r>
              <a:rPr lang="zh-CN" altLang="en-US" dirty="0">
                <a:solidFill>
                  <a:srgbClr val="FF0000"/>
                </a:solidFill>
                <a:latin typeface="微软雅黑 Light" panose="020B0502040204020203" charset="-122"/>
                <a:ea typeface="微软雅黑 Light" panose="020B0502040204020203" charset="-122"/>
              </a:rPr>
              <a:t>本专科</a:t>
            </a:r>
            <a:r>
              <a:rPr lang="zh-CN" altLang="en-US" dirty="0">
                <a:latin typeface="微软雅黑 Light" panose="020B0502040204020203" charset="-122"/>
                <a:ea typeface="微软雅黑 Light" panose="020B0502040204020203" charset="-122"/>
              </a:rPr>
              <a:t>教学活动及其辅助活动发生的支出。</a:t>
            </a:r>
          </a:p>
          <a:p>
            <a:pPr marL="285750" indent="-285750" algn="just">
              <a:lnSpc>
                <a:spcPct val="150000"/>
              </a:lnSpc>
              <a:buFont typeface="Wingdings" panose="05000000000000000000" charset="0"/>
              <a:buChar char="Ø"/>
            </a:pPr>
            <a:r>
              <a:rPr lang="zh-CN" altLang="en-US" dirty="0">
                <a:latin typeface="微软雅黑 Light" panose="020B0502040204020203" charset="-122"/>
                <a:ea typeface="微软雅黑 Light" panose="020B0502040204020203" charset="-122"/>
              </a:rPr>
              <a:t>经常性预算内事业费拨款：指</a:t>
            </a:r>
            <a:r>
              <a:rPr lang="en-US" altLang="zh-CN" dirty="0">
                <a:latin typeface="微软雅黑 Light" panose="020B0502040204020203" charset="-122"/>
                <a:ea typeface="微软雅黑 Light" panose="020B0502040204020203" charset="-122"/>
              </a:rPr>
              <a:t>205</a:t>
            </a:r>
            <a:r>
              <a:rPr lang="zh-CN" altLang="en-US" dirty="0">
                <a:latin typeface="微软雅黑 Light" panose="020B0502040204020203" charset="-122"/>
                <a:ea typeface="微软雅黑 Light" panose="020B0502040204020203" charset="-122"/>
              </a:rPr>
              <a:t>类教育</a:t>
            </a:r>
            <a:br>
              <a:rPr lang="en-US" altLang="zh-CN" dirty="0">
                <a:latin typeface="微软雅黑 Light" panose="020B0502040204020203" charset="-122"/>
                <a:ea typeface="微软雅黑 Light" panose="020B0502040204020203" charset="-122"/>
              </a:rPr>
            </a:br>
            <a:r>
              <a:rPr lang="zh-CN" altLang="en-US" dirty="0">
                <a:latin typeface="微软雅黑 Light" panose="020B0502040204020203" charset="-122"/>
                <a:ea typeface="微软雅黑 Light" panose="020B0502040204020203" charset="-122"/>
              </a:rPr>
              <a:t>拨款</a:t>
            </a:r>
            <a:r>
              <a:rPr lang="zh-CN" altLang="en-US" dirty="0">
                <a:solidFill>
                  <a:srgbClr val="FF0000"/>
                </a:solidFill>
                <a:latin typeface="微软雅黑 Light" panose="020B0502040204020203" charset="-122"/>
                <a:ea typeface="微软雅黑 Light" panose="020B0502040204020203" charset="-122"/>
              </a:rPr>
              <a:t>扣除专项拨款</a:t>
            </a:r>
            <a:r>
              <a:rPr lang="zh-CN" altLang="en-US" dirty="0">
                <a:latin typeface="微软雅黑 Light" panose="020B0502040204020203" charset="-122"/>
                <a:ea typeface="微软雅黑 Light" panose="020B0502040204020203" charset="-122"/>
              </a:rPr>
              <a:t>。</a:t>
            </a:r>
          </a:p>
          <a:p>
            <a:pPr marL="285750" indent="-285750" algn="just">
              <a:lnSpc>
                <a:spcPct val="150000"/>
              </a:lnSpc>
              <a:buFont typeface="Wingdings" panose="05000000000000000000" charset="0"/>
              <a:buChar char="Ø"/>
            </a:pPr>
            <a:r>
              <a:rPr lang="zh-CN" altLang="en-US" dirty="0">
                <a:latin typeface="微软雅黑 Light" panose="020B0502040204020203" charset="-122"/>
                <a:ea typeface="微软雅黑 Light" panose="020B0502040204020203" charset="-122"/>
              </a:rPr>
              <a:t>各项经费不交叉填报，如有交叉，可自行决定归属</a:t>
            </a:r>
          </a:p>
          <a:p>
            <a:pPr marL="285750" indent="-285750" algn="just">
              <a:lnSpc>
                <a:spcPct val="150000"/>
              </a:lnSpc>
              <a:buFont typeface="Wingdings" panose="05000000000000000000" charset="0"/>
              <a:buChar char="Ø"/>
            </a:pPr>
            <a:r>
              <a:rPr lang="zh-CN" altLang="en-US" dirty="0">
                <a:latin typeface="微软雅黑 Light" panose="020B0502040204020203" charset="-122"/>
                <a:ea typeface="微软雅黑 Light" panose="020B0502040204020203" charset="-122"/>
              </a:rPr>
              <a:t>影响指标：</a:t>
            </a:r>
          </a:p>
          <a:p>
            <a:pPr marL="285750" indent="-285750" algn="just">
              <a:lnSpc>
                <a:spcPct val="150000"/>
              </a:lnSpc>
              <a:buFont typeface="Arial" panose="020B0604020202020204" pitchFamily="34" charset="0"/>
              <a:buChar char="•"/>
            </a:pPr>
            <a:r>
              <a:rPr lang="zh-CN" altLang="en-US" dirty="0">
                <a:latin typeface="微软雅黑 Light" panose="020B0502040204020203" charset="-122"/>
                <a:ea typeface="微软雅黑 Light" panose="020B0502040204020203" charset="-122"/>
              </a:rPr>
              <a:t>生均年教学日常运行支出</a:t>
            </a:r>
            <a:r>
              <a:rPr lang="en-US" altLang="zh-CN" dirty="0">
                <a:latin typeface="微软雅黑 Light" panose="020B0502040204020203" charset="-122"/>
                <a:ea typeface="微软雅黑 Light" panose="020B0502040204020203" charset="-122"/>
              </a:rPr>
              <a:t>≥1200</a:t>
            </a:r>
            <a:r>
              <a:rPr lang="zh-CN" altLang="en-US" dirty="0">
                <a:latin typeface="微软雅黑 Light" panose="020B0502040204020203" charset="-122"/>
                <a:ea typeface="微软雅黑 Light" panose="020B0502040204020203" charset="-122"/>
              </a:rPr>
              <a:t>元</a:t>
            </a:r>
          </a:p>
          <a:p>
            <a:pPr marL="285750" indent="-285750" algn="just">
              <a:lnSpc>
                <a:spcPct val="150000"/>
              </a:lnSpc>
              <a:buFont typeface="Arial" panose="020B0604020202020204" pitchFamily="34" charset="0"/>
              <a:buChar char="•"/>
            </a:pPr>
            <a:r>
              <a:rPr lang="zh-CN" altLang="en-US" dirty="0">
                <a:latin typeface="微软雅黑 Light" panose="020B0502040204020203" charset="-122"/>
                <a:ea typeface="微软雅黑 Light" panose="020B0502040204020203" charset="-122"/>
              </a:rPr>
              <a:t>生均本科实验经费（元）</a:t>
            </a:r>
          </a:p>
          <a:p>
            <a:pPr marL="285750" indent="-285750" algn="just">
              <a:lnSpc>
                <a:spcPct val="150000"/>
              </a:lnSpc>
              <a:buFont typeface="Arial" panose="020B0604020202020204" pitchFamily="34" charset="0"/>
              <a:buChar char="•"/>
            </a:pPr>
            <a:r>
              <a:rPr lang="zh-CN" altLang="en-US" dirty="0">
                <a:latin typeface="微软雅黑 Light" panose="020B0502040204020203" charset="-122"/>
                <a:ea typeface="微软雅黑 Light" panose="020B0502040204020203" charset="-122"/>
              </a:rPr>
              <a:t>生均思政课程专项建设经费（元）</a:t>
            </a:r>
          </a:p>
          <a:p>
            <a:pPr marL="285750" indent="-285750" algn="just">
              <a:lnSpc>
                <a:spcPct val="150000"/>
              </a:lnSpc>
              <a:buFont typeface="Arial" panose="020B0604020202020204" pitchFamily="34" charset="0"/>
              <a:buChar char="•"/>
            </a:pPr>
            <a:r>
              <a:rPr lang="zh-CN" altLang="en-US" dirty="0">
                <a:latin typeface="微软雅黑 Light" panose="020B0502040204020203" charset="-122"/>
                <a:ea typeface="微软雅黑 Light" panose="020B0502040204020203" charset="-122"/>
              </a:rPr>
              <a:t>生均实践教学经费（元）</a:t>
            </a:r>
          </a:p>
        </p:txBody>
      </p:sp>
      <p:sp>
        <p:nvSpPr>
          <p:cNvPr id="3" name="文本框 2"/>
          <p:cNvSpPr txBox="1"/>
          <p:nvPr/>
        </p:nvSpPr>
        <p:spPr>
          <a:xfrm>
            <a:off x="407670" y="332740"/>
            <a:ext cx="4064000" cy="460375"/>
          </a:xfrm>
          <a:prstGeom prst="rect">
            <a:avLst/>
          </a:prstGeom>
          <a:noFill/>
        </p:spPr>
        <p:txBody>
          <a:bodyPr wrap="square" rtlCol="0">
            <a:spAutoFit/>
          </a:bodyPr>
          <a:lstStyle/>
          <a:p>
            <a:r>
              <a:rPr lang="zh-CN" altLang="en-US" sz="2400" dirty="0">
                <a:solidFill>
                  <a:schemeClr val="bg1"/>
                </a:solidFill>
              </a:rPr>
              <a:t>院校篇</a:t>
            </a:r>
            <a:r>
              <a:rPr lang="en-US" altLang="zh-CN" sz="2400" dirty="0">
                <a:solidFill>
                  <a:schemeClr val="bg1"/>
                </a:solidFill>
              </a:rPr>
              <a:t>-</a:t>
            </a:r>
            <a:r>
              <a:rPr lang="zh-CN" altLang="en-US" sz="2400" dirty="0">
                <a:solidFill>
                  <a:schemeClr val="bg1"/>
                </a:solidFill>
              </a:rPr>
              <a:t>办学基本条件</a:t>
            </a:r>
          </a:p>
        </p:txBody>
      </p:sp>
      <p:pic>
        <p:nvPicPr>
          <p:cNvPr id="2" name="图片 1"/>
          <p:cNvPicPr>
            <a:picLocks noChangeAspect="1"/>
          </p:cNvPicPr>
          <p:nvPr/>
        </p:nvPicPr>
        <p:blipFill>
          <a:blip r:embed="rId2"/>
          <a:stretch>
            <a:fillRect/>
          </a:stretch>
        </p:blipFill>
        <p:spPr>
          <a:xfrm>
            <a:off x="890905" y="1831340"/>
            <a:ext cx="5349240" cy="3596640"/>
          </a:xfrm>
          <a:prstGeom prst="rect">
            <a:avLst/>
          </a:prstGeom>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圆角 20"/>
          <p:cNvSpPr/>
          <p:nvPr/>
        </p:nvSpPr>
        <p:spPr>
          <a:xfrm>
            <a:off x="1141095" y="2904490"/>
            <a:ext cx="9933305" cy="3547110"/>
          </a:xfrm>
          <a:prstGeom prst="roundRect">
            <a:avLst>
              <a:gd name="adj" fmla="val 11017"/>
            </a:avLst>
          </a:prstGeom>
        </p:spPr>
        <p:style>
          <a:lnRef idx="2">
            <a:schemeClr val="accent4"/>
          </a:lnRef>
          <a:fillRef idx="1">
            <a:schemeClr val="lt1"/>
          </a:fillRef>
          <a:effectRef idx="0">
            <a:schemeClr val="accent4"/>
          </a:effectRef>
          <a:fontRef idx="minor">
            <a:schemeClr val="dk1"/>
          </a:fontRef>
        </p:style>
        <p:txBody>
          <a:bodyPr rtlCol="0" anchor="ctr" anchorCtr="0"/>
          <a:lstStyle/>
          <a:p>
            <a:pPr marL="285750" indent="-285750" algn="just">
              <a:lnSpc>
                <a:spcPct val="150000"/>
              </a:lnSpc>
              <a:buFont typeface="Wingdings" panose="05000000000000000000" charset="0"/>
              <a:buChar char="Ø"/>
            </a:pPr>
            <a:r>
              <a:rPr lang="zh-CN" altLang="en-US" dirty="0">
                <a:solidFill>
                  <a:schemeClr val="tx1"/>
                </a:solidFill>
                <a:latin typeface="微软雅黑 Light" panose="020B0502040204020203" charset="-122"/>
                <a:ea typeface="微软雅黑 Light" panose="020B0502040204020203" charset="-122"/>
              </a:rPr>
              <a:t>任职类型：</a:t>
            </a:r>
            <a:r>
              <a:rPr lang="zh-CN" altLang="en-US" dirty="0">
                <a:solidFill>
                  <a:srgbClr val="FF0000"/>
                </a:solidFill>
                <a:latin typeface="微软雅黑 Light" panose="020B0502040204020203" charset="-122"/>
                <a:ea typeface="微软雅黑 Light" panose="020B0502040204020203" charset="-122"/>
              </a:rPr>
              <a:t>专职</a:t>
            </a:r>
            <a:r>
              <a:rPr lang="zh-CN" altLang="en-US" dirty="0">
                <a:solidFill>
                  <a:schemeClr val="tx1"/>
                </a:solidFill>
                <a:latin typeface="微软雅黑 Light" panose="020B0502040204020203" charset="-122"/>
                <a:ea typeface="微软雅黑 Light" panose="020B0502040204020203" charset="-122"/>
              </a:rPr>
              <a:t>、兼职。专职思政课教师是编制在思想政治理论课教学科研机构且从事思想政治理论课教学科研工作的教师；兼职思政课教师是编制属其他教学机构或管理部门（单位）的教师。</a:t>
            </a:r>
          </a:p>
          <a:p>
            <a:pPr marL="285750" indent="-285750" algn="just">
              <a:lnSpc>
                <a:spcPct val="150000"/>
              </a:lnSpc>
              <a:buFont typeface="Wingdings" panose="05000000000000000000" charset="0"/>
              <a:buChar char="Ø"/>
            </a:pPr>
            <a:r>
              <a:rPr lang="zh-CN" altLang="en-US" dirty="0">
                <a:solidFill>
                  <a:srgbClr val="FF0000"/>
                </a:solidFill>
                <a:latin typeface="微软雅黑 Light" panose="020B0502040204020203" charset="-122"/>
                <a:ea typeface="微软雅黑 Light" panose="020B0502040204020203" charset="-122"/>
              </a:rPr>
              <a:t>影响指标</a:t>
            </a:r>
          </a:p>
          <a:p>
            <a:pPr marL="285750" indent="-285750" algn="just">
              <a:lnSpc>
                <a:spcPct val="150000"/>
              </a:lnSpc>
              <a:buFont typeface="Arial" panose="020B0604020202020204" pitchFamily="34" charset="0"/>
              <a:buChar char="•"/>
            </a:pPr>
            <a:r>
              <a:rPr lang="zh-CN" altLang="en-US" dirty="0">
                <a:solidFill>
                  <a:schemeClr val="tx1"/>
                </a:solidFill>
                <a:latin typeface="微软雅黑 Light" panose="020B0502040204020203" charset="-122"/>
                <a:ea typeface="微软雅黑 Light" panose="020B0502040204020203" charset="-122"/>
              </a:rPr>
              <a:t>思政课专任教师与折合在校生比例</a:t>
            </a:r>
            <a:r>
              <a:rPr lang="en-US" altLang="zh-CN" dirty="0">
                <a:solidFill>
                  <a:schemeClr val="tx1"/>
                </a:solidFill>
                <a:latin typeface="微软雅黑 Light" panose="020B0502040204020203" charset="-122"/>
                <a:ea typeface="微软雅黑 Light" panose="020B0502040204020203" charset="-122"/>
              </a:rPr>
              <a:t>≥1:350</a:t>
            </a:r>
          </a:p>
          <a:p>
            <a:pPr marL="285750" indent="-285750" algn="just">
              <a:lnSpc>
                <a:spcPct val="150000"/>
              </a:lnSpc>
              <a:buFont typeface="Arial" panose="020B0604020202020204" pitchFamily="34" charset="0"/>
              <a:buChar char="•"/>
            </a:pPr>
            <a:r>
              <a:rPr lang="zh-CN" altLang="en-US" dirty="0">
                <a:solidFill>
                  <a:schemeClr val="tx1"/>
                </a:solidFill>
                <a:latin typeface="微软雅黑 Light" panose="020B0502040204020203" charset="-122"/>
                <a:ea typeface="微软雅黑 Light" panose="020B0502040204020203" charset="-122"/>
              </a:rPr>
              <a:t>思政课专任教师与全日制在校生比例</a:t>
            </a:r>
            <a:r>
              <a:rPr lang="en-US" altLang="zh-CN" dirty="0">
                <a:solidFill>
                  <a:schemeClr val="tx1"/>
                </a:solidFill>
                <a:latin typeface="微软雅黑 Light" panose="020B0502040204020203" charset="-122"/>
                <a:ea typeface="微软雅黑 Light" panose="020B0502040204020203" charset="-122"/>
              </a:rPr>
              <a:t>≥1:350</a:t>
            </a:r>
          </a:p>
          <a:p>
            <a:pPr marL="285750" indent="-285750" algn="just">
              <a:lnSpc>
                <a:spcPct val="150000"/>
              </a:lnSpc>
              <a:buFont typeface="Arial" panose="020B0604020202020204" pitchFamily="34" charset="0"/>
              <a:buChar char="•"/>
            </a:pPr>
            <a:r>
              <a:rPr lang="zh-CN" altLang="en-US" dirty="0">
                <a:solidFill>
                  <a:schemeClr val="tx1"/>
                </a:solidFill>
                <a:latin typeface="微软雅黑 Light" panose="020B0502040204020203" charset="-122"/>
                <a:ea typeface="微软雅黑 Light" panose="020B0502040204020203" charset="-122"/>
                <a:sym typeface="+mn-ea"/>
              </a:rPr>
              <a:t>思政课具有高级职称专任教师数量及比例</a:t>
            </a:r>
            <a:endParaRPr lang="en-US" altLang="zh-CN" dirty="0">
              <a:solidFill>
                <a:schemeClr val="tx1"/>
              </a:solidFill>
              <a:latin typeface="微软雅黑 Light" panose="020B0502040204020203" charset="-122"/>
              <a:ea typeface="微软雅黑 Light" panose="020B0502040204020203" charset="-122"/>
            </a:endParaRPr>
          </a:p>
        </p:txBody>
      </p:sp>
      <p:sp>
        <p:nvSpPr>
          <p:cNvPr id="3" name="文本框 2"/>
          <p:cNvSpPr txBox="1"/>
          <p:nvPr/>
        </p:nvSpPr>
        <p:spPr>
          <a:xfrm>
            <a:off x="407670" y="332740"/>
            <a:ext cx="4064000" cy="460375"/>
          </a:xfrm>
          <a:prstGeom prst="rect">
            <a:avLst/>
          </a:prstGeom>
          <a:noFill/>
        </p:spPr>
        <p:txBody>
          <a:bodyPr wrap="square" rtlCol="0">
            <a:spAutoFit/>
          </a:bodyPr>
          <a:lstStyle/>
          <a:p>
            <a:r>
              <a:rPr lang="zh-CN" altLang="en-US" sz="2400" dirty="0">
                <a:solidFill>
                  <a:schemeClr val="bg1"/>
                </a:solidFill>
              </a:rPr>
              <a:t>院校篇</a:t>
            </a:r>
            <a:r>
              <a:rPr lang="en-US" altLang="zh-CN" sz="2400" dirty="0">
                <a:solidFill>
                  <a:schemeClr val="bg1"/>
                </a:solidFill>
              </a:rPr>
              <a:t>-</a:t>
            </a:r>
            <a:r>
              <a:rPr lang="zh-CN" altLang="en-US" sz="2400" dirty="0">
                <a:solidFill>
                  <a:schemeClr val="bg1"/>
                </a:solidFill>
              </a:rPr>
              <a:t>思政教育情况</a:t>
            </a:r>
          </a:p>
        </p:txBody>
      </p:sp>
      <p:pic>
        <p:nvPicPr>
          <p:cNvPr id="2" name="图片 1"/>
          <p:cNvPicPr>
            <a:picLocks noChangeAspect="1"/>
          </p:cNvPicPr>
          <p:nvPr/>
        </p:nvPicPr>
        <p:blipFill>
          <a:blip r:embed="rId2"/>
          <a:stretch>
            <a:fillRect/>
          </a:stretch>
        </p:blipFill>
        <p:spPr>
          <a:xfrm>
            <a:off x="1138555" y="875665"/>
            <a:ext cx="9935845" cy="1873250"/>
          </a:xfrm>
          <a:prstGeom prst="rect">
            <a:avLst/>
          </a:prstGeom>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圆角 20"/>
          <p:cNvSpPr/>
          <p:nvPr/>
        </p:nvSpPr>
        <p:spPr>
          <a:xfrm>
            <a:off x="1141095" y="2904490"/>
            <a:ext cx="9933305" cy="3547110"/>
          </a:xfrm>
          <a:prstGeom prst="roundRect">
            <a:avLst>
              <a:gd name="adj" fmla="val 11017"/>
            </a:avLst>
          </a:prstGeom>
        </p:spPr>
        <p:style>
          <a:lnRef idx="2">
            <a:schemeClr val="accent4"/>
          </a:lnRef>
          <a:fillRef idx="1">
            <a:schemeClr val="lt1"/>
          </a:fillRef>
          <a:effectRef idx="0">
            <a:schemeClr val="accent4"/>
          </a:effectRef>
          <a:fontRef idx="minor">
            <a:schemeClr val="dk1"/>
          </a:fontRef>
        </p:style>
        <p:txBody>
          <a:bodyPr rtlCol="0" anchor="ctr" anchorCtr="0"/>
          <a:lstStyle/>
          <a:p>
            <a:pPr marL="285750" indent="-285750" algn="just">
              <a:lnSpc>
                <a:spcPct val="100000"/>
              </a:lnSpc>
              <a:buFont typeface="Wingdings" panose="05000000000000000000" charset="0"/>
              <a:buChar char="Ø"/>
            </a:pPr>
            <a:r>
              <a:rPr lang="zh-CN" altLang="en-US" dirty="0">
                <a:solidFill>
                  <a:schemeClr val="tx1"/>
                </a:solidFill>
                <a:latin typeface="微软雅黑 Light" panose="020B0502040204020203" charset="-122"/>
                <a:ea typeface="微软雅黑 Light" panose="020B0502040204020203" charset="-122"/>
              </a:rPr>
              <a:t>管理人员类别：确保每个类型的管理人员都有且足够</a:t>
            </a:r>
            <a:r>
              <a:rPr lang="zh-CN" altLang="en-US" dirty="0">
                <a:solidFill>
                  <a:srgbClr val="FF0000"/>
                </a:solidFill>
                <a:latin typeface="微软雅黑 Light" panose="020B0502040204020203" charset="-122"/>
                <a:ea typeface="微软雅黑 Light" panose="020B0502040204020203" charset="-122"/>
              </a:rPr>
              <a:t>（部分高校甚至未填报专职党务工作人员）。</a:t>
            </a:r>
          </a:p>
          <a:p>
            <a:pPr marL="285750" indent="-285750" algn="just">
              <a:lnSpc>
                <a:spcPct val="100000"/>
              </a:lnSpc>
              <a:buFont typeface="Wingdings" panose="05000000000000000000" charset="0"/>
              <a:buChar char="Ø"/>
            </a:pPr>
            <a:r>
              <a:rPr lang="zh-CN" altLang="en-US" dirty="0">
                <a:solidFill>
                  <a:schemeClr val="tx1"/>
                </a:solidFill>
                <a:latin typeface="微软雅黑 Light" panose="020B0502040204020203" charset="-122"/>
                <a:ea typeface="微软雅黑 Light" panose="020B0502040204020203" charset="-122"/>
              </a:rPr>
              <a:t>除教学督导人员允许是兼职教师，其他均为学校专职管理人员</a:t>
            </a:r>
          </a:p>
          <a:p>
            <a:pPr marL="285750" indent="-285750" algn="just">
              <a:lnSpc>
                <a:spcPct val="100000"/>
              </a:lnSpc>
              <a:buFont typeface="Wingdings" panose="05000000000000000000" charset="0"/>
              <a:buChar char="Ø"/>
            </a:pPr>
            <a:r>
              <a:rPr lang="zh-CN" altLang="en-US" dirty="0">
                <a:solidFill>
                  <a:schemeClr val="tx1"/>
                </a:solidFill>
                <a:latin typeface="微软雅黑 Light" panose="020B0502040204020203" charset="-122"/>
                <a:ea typeface="微软雅黑 Light" panose="020B0502040204020203" charset="-122"/>
              </a:rPr>
              <a:t>就业管理人员、心理咨询工作人员、质量监控人员均指行政单位人员，无需填报院系相关人员</a:t>
            </a:r>
          </a:p>
          <a:p>
            <a:pPr marL="285750" indent="-285750" algn="just">
              <a:lnSpc>
                <a:spcPct val="100000"/>
              </a:lnSpc>
              <a:buFont typeface="Wingdings" panose="05000000000000000000" charset="0"/>
              <a:buChar char="Ø"/>
            </a:pPr>
            <a:r>
              <a:rPr lang="zh-CN" altLang="en-US" dirty="0">
                <a:solidFill>
                  <a:schemeClr val="tx1"/>
                </a:solidFill>
                <a:latin typeface="微软雅黑 Light" panose="020B0502040204020203" charset="-122"/>
                <a:ea typeface="微软雅黑 Light" panose="020B0502040204020203" charset="-122"/>
              </a:rPr>
              <a:t>工号：一般学生管理人员与专职党务工作人员可重复填报，其余工号不可重复</a:t>
            </a:r>
            <a:endParaRPr lang="zh-CN" altLang="en-US" dirty="0">
              <a:solidFill>
                <a:srgbClr val="FF0000"/>
              </a:solidFill>
              <a:latin typeface="微软雅黑 Light" panose="020B0502040204020203" charset="-122"/>
              <a:ea typeface="微软雅黑 Light" panose="020B0502040204020203" charset="-122"/>
            </a:endParaRPr>
          </a:p>
          <a:p>
            <a:pPr marL="285750" indent="-285750" algn="just">
              <a:lnSpc>
                <a:spcPct val="100000"/>
              </a:lnSpc>
              <a:buFont typeface="Wingdings" panose="05000000000000000000" charset="0"/>
              <a:buChar char="Ø"/>
            </a:pPr>
            <a:r>
              <a:rPr lang="zh-CN" altLang="en-US" dirty="0">
                <a:solidFill>
                  <a:srgbClr val="FF0000"/>
                </a:solidFill>
                <a:latin typeface="微软雅黑 Light" panose="020B0502040204020203" charset="-122"/>
                <a:ea typeface="微软雅黑 Light" panose="020B0502040204020203" charset="-122"/>
              </a:rPr>
              <a:t>影响指标</a:t>
            </a:r>
          </a:p>
          <a:p>
            <a:pPr marL="285750" indent="-285750" algn="just">
              <a:lnSpc>
                <a:spcPct val="100000"/>
              </a:lnSpc>
              <a:buFont typeface="Arial" panose="020B0604020202020204" pitchFamily="34" charset="0"/>
              <a:buChar char="•"/>
            </a:pPr>
            <a:r>
              <a:rPr lang="zh-CN" altLang="en-US" dirty="0">
                <a:solidFill>
                  <a:schemeClr val="tx1"/>
                </a:solidFill>
                <a:latin typeface="微软雅黑 Light" panose="020B0502040204020203" charset="-122"/>
                <a:ea typeface="微软雅黑 Light" panose="020B0502040204020203" charset="-122"/>
              </a:rPr>
              <a:t>专职党务工作人员和思想政治工作人员总数与全校师生人数比例</a:t>
            </a:r>
            <a:r>
              <a:rPr lang="en-US" altLang="zh-CN" dirty="0">
                <a:solidFill>
                  <a:schemeClr val="tx1"/>
                </a:solidFill>
                <a:latin typeface="微软雅黑 Light" panose="020B0502040204020203" charset="-122"/>
                <a:ea typeface="微软雅黑 Light" panose="020B0502040204020203" charset="-122"/>
              </a:rPr>
              <a:t>≥1:100</a:t>
            </a:r>
          </a:p>
          <a:p>
            <a:pPr marL="285750" indent="-285750" algn="just">
              <a:lnSpc>
                <a:spcPct val="100000"/>
              </a:lnSpc>
              <a:buFont typeface="Arial" panose="020B0604020202020204" pitchFamily="34" charset="0"/>
              <a:buChar char="•"/>
            </a:pPr>
            <a:r>
              <a:rPr lang="zh-CN" altLang="en-US" dirty="0">
                <a:solidFill>
                  <a:schemeClr val="tx1"/>
                </a:solidFill>
                <a:latin typeface="微软雅黑 Light" panose="020B0502040204020203" charset="-122"/>
                <a:ea typeface="微软雅黑 Light" panose="020B0502040204020203" charset="-122"/>
              </a:rPr>
              <a:t>专职辅导员岗位与在校生比例</a:t>
            </a:r>
            <a:r>
              <a:rPr lang="en-US" altLang="zh-CN" dirty="0">
                <a:solidFill>
                  <a:schemeClr val="tx1"/>
                </a:solidFill>
                <a:latin typeface="微软雅黑 Light" panose="020B0502040204020203" charset="-122"/>
                <a:ea typeface="微软雅黑 Light" panose="020B0502040204020203" charset="-122"/>
              </a:rPr>
              <a:t>≥1:200</a:t>
            </a:r>
          </a:p>
          <a:p>
            <a:pPr marL="285750" indent="-285750" algn="just">
              <a:lnSpc>
                <a:spcPct val="100000"/>
              </a:lnSpc>
              <a:buFont typeface="Arial" panose="020B0604020202020204" pitchFamily="34" charset="0"/>
              <a:buChar char="•"/>
            </a:pPr>
            <a:r>
              <a:rPr lang="zh-CN" altLang="en-US" dirty="0">
                <a:solidFill>
                  <a:schemeClr val="tx1"/>
                </a:solidFill>
                <a:latin typeface="微软雅黑 Light" panose="020B0502040204020203" charset="-122"/>
                <a:ea typeface="微软雅黑 Light" panose="020B0502040204020203" charset="-122"/>
              </a:rPr>
              <a:t>专职从事心理健康教育教师与在校生比例（至少</a:t>
            </a:r>
            <a:r>
              <a:rPr lang="en-US" altLang="zh-CN" dirty="0">
                <a:solidFill>
                  <a:schemeClr val="tx1"/>
                </a:solidFill>
                <a:latin typeface="微软雅黑 Light" panose="020B0502040204020203" charset="-122"/>
                <a:ea typeface="微软雅黑 Light" panose="020B0502040204020203" charset="-122"/>
              </a:rPr>
              <a:t>2</a:t>
            </a:r>
            <a:r>
              <a:rPr lang="zh-CN" altLang="en-US" dirty="0">
                <a:solidFill>
                  <a:schemeClr val="tx1"/>
                </a:solidFill>
                <a:latin typeface="微软雅黑 Light" panose="020B0502040204020203" charset="-122"/>
                <a:ea typeface="微软雅黑 Light" panose="020B0502040204020203" charset="-122"/>
              </a:rPr>
              <a:t>名，且</a:t>
            </a:r>
            <a:r>
              <a:rPr lang="en-US" altLang="zh-CN" dirty="0">
                <a:solidFill>
                  <a:schemeClr val="tx1"/>
                </a:solidFill>
                <a:latin typeface="微软雅黑 Light" panose="020B0502040204020203" charset="-122"/>
                <a:ea typeface="微软雅黑 Light" panose="020B0502040204020203" charset="-122"/>
              </a:rPr>
              <a:t>≥1:4000</a:t>
            </a:r>
            <a:r>
              <a:rPr lang="zh-CN" altLang="en-US" dirty="0">
                <a:solidFill>
                  <a:schemeClr val="tx1"/>
                </a:solidFill>
                <a:latin typeface="微软雅黑 Light" panose="020B0502040204020203" charset="-122"/>
                <a:ea typeface="微软雅黑 Light" panose="020B0502040204020203" charset="-122"/>
              </a:rPr>
              <a:t>）</a:t>
            </a:r>
          </a:p>
          <a:p>
            <a:pPr marL="285750" indent="-285750" algn="just">
              <a:lnSpc>
                <a:spcPct val="100000"/>
              </a:lnSpc>
              <a:buFont typeface="Arial" panose="020B0604020202020204" pitchFamily="34" charset="0"/>
              <a:buChar char="•"/>
            </a:pPr>
            <a:r>
              <a:rPr lang="zh-CN" altLang="en-US" dirty="0">
                <a:solidFill>
                  <a:schemeClr val="tx1"/>
                </a:solidFill>
                <a:latin typeface="微软雅黑 Light" panose="020B0502040204020203" charset="-122"/>
                <a:ea typeface="微软雅黑 Light" panose="020B0502040204020203" charset="-122"/>
              </a:rPr>
              <a:t>专职就业指导教师和专职就业工作人员与应届毕业生比例</a:t>
            </a:r>
            <a:r>
              <a:rPr lang="en-US" altLang="zh-CN" dirty="0">
                <a:solidFill>
                  <a:schemeClr val="tx1"/>
                </a:solidFill>
                <a:latin typeface="微软雅黑 Light" panose="020B0502040204020203" charset="-122"/>
                <a:ea typeface="微软雅黑 Light" panose="020B0502040204020203" charset="-122"/>
              </a:rPr>
              <a:t>≥1:500</a:t>
            </a:r>
          </a:p>
          <a:p>
            <a:pPr marL="285750" indent="-285750" algn="just">
              <a:lnSpc>
                <a:spcPct val="100000"/>
              </a:lnSpc>
              <a:buFont typeface="Arial" panose="020B0604020202020204" pitchFamily="34" charset="0"/>
              <a:buChar char="•"/>
            </a:pPr>
            <a:r>
              <a:rPr lang="zh-CN" altLang="en-US" dirty="0">
                <a:solidFill>
                  <a:schemeClr val="tx1"/>
                </a:solidFill>
                <a:latin typeface="微软雅黑 Light" panose="020B0502040204020203" charset="-122"/>
                <a:ea typeface="微软雅黑 Light" panose="020B0502040204020203" charset="-122"/>
              </a:rPr>
              <a:t>专职质量监控人员数、校级管理人员结构等</a:t>
            </a:r>
          </a:p>
        </p:txBody>
      </p:sp>
      <p:sp>
        <p:nvSpPr>
          <p:cNvPr id="3" name="文本框 2"/>
          <p:cNvSpPr txBox="1"/>
          <p:nvPr/>
        </p:nvSpPr>
        <p:spPr>
          <a:xfrm>
            <a:off x="407670" y="332740"/>
            <a:ext cx="4064000" cy="460375"/>
          </a:xfrm>
          <a:prstGeom prst="rect">
            <a:avLst/>
          </a:prstGeom>
          <a:noFill/>
        </p:spPr>
        <p:txBody>
          <a:bodyPr wrap="square" rtlCol="0">
            <a:spAutoFit/>
          </a:bodyPr>
          <a:lstStyle/>
          <a:p>
            <a:r>
              <a:rPr lang="zh-CN" altLang="en-US" sz="2400" dirty="0">
                <a:solidFill>
                  <a:schemeClr val="bg1"/>
                </a:solidFill>
              </a:rPr>
              <a:t>院校篇</a:t>
            </a:r>
            <a:r>
              <a:rPr lang="en-US" altLang="zh-CN" sz="2400" dirty="0">
                <a:solidFill>
                  <a:schemeClr val="bg1"/>
                </a:solidFill>
              </a:rPr>
              <a:t>-</a:t>
            </a:r>
            <a:r>
              <a:rPr lang="zh-CN" altLang="en-US" sz="2400" dirty="0">
                <a:solidFill>
                  <a:schemeClr val="bg1"/>
                </a:solidFill>
              </a:rPr>
              <a:t>教职工基本信息</a:t>
            </a:r>
          </a:p>
        </p:txBody>
      </p:sp>
      <p:pic>
        <p:nvPicPr>
          <p:cNvPr id="4" name="图片 3"/>
          <p:cNvPicPr>
            <a:picLocks noChangeAspect="1"/>
          </p:cNvPicPr>
          <p:nvPr/>
        </p:nvPicPr>
        <p:blipFill>
          <a:blip r:embed="rId2"/>
          <a:stretch>
            <a:fillRect/>
          </a:stretch>
        </p:blipFill>
        <p:spPr>
          <a:xfrm>
            <a:off x="1212850" y="984250"/>
            <a:ext cx="9765665" cy="179832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07670" y="332740"/>
            <a:ext cx="4064000" cy="460375"/>
          </a:xfrm>
          <a:prstGeom prst="rect">
            <a:avLst/>
          </a:prstGeom>
          <a:noFill/>
        </p:spPr>
        <p:txBody>
          <a:bodyPr wrap="square" rtlCol="0">
            <a:spAutoFit/>
          </a:bodyPr>
          <a:lstStyle/>
          <a:p>
            <a:r>
              <a:rPr lang="zh-CN" altLang="en-US" sz="2400">
                <a:solidFill>
                  <a:schemeClr val="bg1"/>
                </a:solidFill>
              </a:rPr>
              <a:t>院校篇</a:t>
            </a:r>
          </a:p>
        </p:txBody>
      </p:sp>
      <p:pic>
        <p:nvPicPr>
          <p:cNvPr id="6" name="图片 5"/>
          <p:cNvPicPr>
            <a:picLocks noChangeAspect="1"/>
          </p:cNvPicPr>
          <p:nvPr/>
        </p:nvPicPr>
        <p:blipFill>
          <a:blip r:embed="rId2"/>
          <a:stretch>
            <a:fillRect/>
          </a:stretch>
        </p:blipFill>
        <p:spPr>
          <a:xfrm>
            <a:off x="274551" y="1218680"/>
            <a:ext cx="11790680" cy="4697095"/>
          </a:xfrm>
          <a:prstGeom prst="rect">
            <a:avLst/>
          </a:prstGeom>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圆角 20"/>
          <p:cNvSpPr/>
          <p:nvPr/>
        </p:nvSpPr>
        <p:spPr>
          <a:xfrm>
            <a:off x="1141095" y="2904490"/>
            <a:ext cx="9933305" cy="3547110"/>
          </a:xfrm>
          <a:prstGeom prst="roundRect">
            <a:avLst>
              <a:gd name="adj" fmla="val 11017"/>
            </a:avLst>
          </a:prstGeom>
        </p:spPr>
        <p:style>
          <a:lnRef idx="2">
            <a:schemeClr val="accent4"/>
          </a:lnRef>
          <a:fillRef idx="1">
            <a:schemeClr val="lt1"/>
          </a:fillRef>
          <a:effectRef idx="0">
            <a:schemeClr val="accent4"/>
          </a:effectRef>
          <a:fontRef idx="minor">
            <a:schemeClr val="dk1"/>
          </a:fontRef>
        </p:style>
        <p:txBody>
          <a:bodyPr rtlCol="0" anchor="ctr" anchorCtr="0"/>
          <a:lstStyle/>
          <a:p>
            <a:pPr marL="285750" indent="-285750" algn="just">
              <a:lnSpc>
                <a:spcPct val="150000"/>
              </a:lnSpc>
              <a:buFont typeface="Wingdings" panose="05000000000000000000" charset="0"/>
              <a:buChar char="Ø"/>
            </a:pPr>
            <a:r>
              <a:rPr lang="zh-CN" altLang="en-US" dirty="0">
                <a:solidFill>
                  <a:srgbClr val="FF0000"/>
                </a:solidFill>
                <a:latin typeface="微软雅黑 Light" panose="020B0502040204020203" charset="-122"/>
                <a:ea typeface="微软雅黑 Light" panose="020B0502040204020203" charset="-122"/>
              </a:rPr>
              <a:t>推测：用于简化原来的专任教师取值的复杂逻辑，专任教师直接取此表数据，因此很重要！</a:t>
            </a:r>
          </a:p>
          <a:p>
            <a:pPr marL="285750" indent="-285750" algn="just">
              <a:lnSpc>
                <a:spcPct val="150000"/>
              </a:lnSpc>
              <a:buFont typeface="Wingdings" panose="05000000000000000000" charset="0"/>
              <a:buChar char="Ø"/>
            </a:pPr>
            <a:r>
              <a:rPr lang="zh-CN" altLang="en-US" dirty="0">
                <a:solidFill>
                  <a:srgbClr val="FF0000"/>
                </a:solidFill>
                <a:latin typeface="微软雅黑 Light" panose="020B0502040204020203" charset="-122"/>
                <a:ea typeface="微软雅黑 Light" panose="020B0502040204020203" charset="-122"/>
              </a:rPr>
              <a:t>增加填写身份证信息</a:t>
            </a:r>
          </a:p>
          <a:p>
            <a:pPr marL="285750" indent="-285750" algn="just">
              <a:lnSpc>
                <a:spcPct val="150000"/>
              </a:lnSpc>
              <a:buFont typeface="Wingdings" panose="05000000000000000000" charset="0"/>
              <a:buChar char="Ø"/>
            </a:pPr>
            <a:r>
              <a:rPr lang="zh-CN" altLang="en-US" dirty="0">
                <a:solidFill>
                  <a:srgbClr val="FF0000"/>
                </a:solidFill>
                <a:latin typeface="微软雅黑 Light" panose="020B0502040204020203" charset="-122"/>
                <a:ea typeface="微软雅黑 Light" panose="020B0502040204020203" charset="-122"/>
                <a:sym typeface="+mn-ea"/>
              </a:rPr>
              <a:t>原专任教师：行政人员</a:t>
            </a:r>
            <a:r>
              <a:rPr lang="zh-CN" altLang="en-US" dirty="0">
                <a:solidFill>
                  <a:schemeClr val="tx1"/>
                </a:solidFill>
                <a:latin typeface="微软雅黑 Light" panose="020B0502040204020203" charset="-122"/>
                <a:ea typeface="微软雅黑 Light" panose="020B0502040204020203" charset="-122"/>
                <a:sym typeface="+mn-ea"/>
              </a:rPr>
              <a:t>人员不算、</a:t>
            </a:r>
            <a:r>
              <a:rPr lang="zh-CN" altLang="en-US" dirty="0">
                <a:solidFill>
                  <a:srgbClr val="FF0000"/>
                </a:solidFill>
                <a:latin typeface="微软雅黑 Light" panose="020B0502040204020203" charset="-122"/>
                <a:ea typeface="微软雅黑 Light" panose="020B0502040204020203" charset="-122"/>
                <a:sym typeface="+mn-ea"/>
              </a:rPr>
              <a:t>校领导</a:t>
            </a:r>
            <a:r>
              <a:rPr lang="zh-CN" altLang="en-US" dirty="0">
                <a:solidFill>
                  <a:schemeClr val="tx1"/>
                </a:solidFill>
                <a:latin typeface="微软雅黑 Light" panose="020B0502040204020203" charset="-122"/>
                <a:ea typeface="微软雅黑 Light" panose="020B0502040204020203" charset="-122"/>
                <a:sym typeface="+mn-ea"/>
              </a:rPr>
              <a:t>不算、无任教不算、实验技术人员不算、辅导员不算，现此表只需与表</a:t>
            </a:r>
            <a:r>
              <a:rPr lang="en-US" altLang="zh-CN" dirty="0">
                <a:solidFill>
                  <a:schemeClr val="tx1"/>
                </a:solidFill>
                <a:latin typeface="微软雅黑 Light" panose="020B0502040204020203" charset="-122"/>
                <a:ea typeface="微软雅黑 Light" panose="020B0502040204020203" charset="-122"/>
                <a:sym typeface="+mn-ea"/>
              </a:rPr>
              <a:t>4-5</a:t>
            </a:r>
            <a:r>
              <a:rPr lang="zh-CN" altLang="en-US" dirty="0">
                <a:solidFill>
                  <a:schemeClr val="tx1"/>
                </a:solidFill>
                <a:latin typeface="微软雅黑 Light" panose="020B0502040204020203" charset="-122"/>
                <a:ea typeface="微软雅黑 Light" panose="020B0502040204020203" charset="-122"/>
                <a:sym typeface="+mn-ea"/>
              </a:rPr>
              <a:t>其他教职工信息相互斟酌（教职工职能填报</a:t>
            </a:r>
            <a:r>
              <a:rPr lang="en-US" altLang="zh-CN" dirty="0">
                <a:solidFill>
                  <a:schemeClr val="tx1"/>
                </a:solidFill>
                <a:latin typeface="微软雅黑 Light" panose="020B0502040204020203" charset="-122"/>
                <a:ea typeface="微软雅黑 Light" panose="020B0502040204020203" charset="-122"/>
                <a:sym typeface="+mn-ea"/>
              </a:rPr>
              <a:t>4-3</a:t>
            </a:r>
            <a:r>
              <a:rPr lang="zh-CN" altLang="en-US" dirty="0">
                <a:solidFill>
                  <a:schemeClr val="tx1"/>
                </a:solidFill>
                <a:latin typeface="微软雅黑 Light" panose="020B0502040204020203" charset="-122"/>
                <a:ea typeface="微软雅黑 Light" panose="020B0502040204020203" charset="-122"/>
                <a:sym typeface="+mn-ea"/>
              </a:rPr>
              <a:t>、</a:t>
            </a:r>
            <a:r>
              <a:rPr lang="en-US" altLang="zh-CN" dirty="0">
                <a:solidFill>
                  <a:schemeClr val="tx1"/>
                </a:solidFill>
                <a:latin typeface="微软雅黑 Light" panose="020B0502040204020203" charset="-122"/>
                <a:ea typeface="微软雅黑 Light" panose="020B0502040204020203" charset="-122"/>
                <a:sym typeface="+mn-ea"/>
              </a:rPr>
              <a:t>4-5</a:t>
            </a:r>
            <a:r>
              <a:rPr lang="zh-CN" altLang="en-US" dirty="0">
                <a:solidFill>
                  <a:schemeClr val="tx1"/>
                </a:solidFill>
                <a:latin typeface="微软雅黑 Light" panose="020B0502040204020203" charset="-122"/>
                <a:ea typeface="微软雅黑 Light" panose="020B0502040204020203" charset="-122"/>
                <a:sym typeface="+mn-ea"/>
              </a:rPr>
              <a:t>中其一）</a:t>
            </a:r>
            <a:endParaRPr lang="zh-CN" altLang="en-US" dirty="0">
              <a:solidFill>
                <a:srgbClr val="FF0000"/>
              </a:solidFill>
              <a:latin typeface="微软雅黑 Light" panose="020B0502040204020203" charset="-122"/>
              <a:ea typeface="微软雅黑 Light" panose="020B0502040204020203" charset="-122"/>
            </a:endParaRPr>
          </a:p>
          <a:p>
            <a:pPr marL="285750" indent="-285750" algn="just">
              <a:lnSpc>
                <a:spcPct val="150000"/>
              </a:lnSpc>
              <a:buFont typeface="Wingdings" panose="05000000000000000000" charset="0"/>
              <a:buChar char="Ø"/>
            </a:pPr>
            <a:r>
              <a:rPr lang="zh-CN" altLang="en-US" dirty="0">
                <a:solidFill>
                  <a:srgbClr val="FF0000"/>
                </a:solidFill>
                <a:latin typeface="微软雅黑 Light" panose="020B0502040204020203" charset="-122"/>
                <a:ea typeface="微软雅黑 Light" panose="020B0502040204020203" charset="-122"/>
              </a:rPr>
              <a:t>影响指标</a:t>
            </a:r>
          </a:p>
          <a:p>
            <a:pPr marL="285750" indent="-285750" algn="just">
              <a:lnSpc>
                <a:spcPct val="150000"/>
              </a:lnSpc>
              <a:buFont typeface="Arial" panose="020B0604020202020204" pitchFamily="34" charset="0"/>
              <a:buChar char="•"/>
            </a:pPr>
            <a:r>
              <a:rPr lang="zh-CN" altLang="en-US" dirty="0">
                <a:solidFill>
                  <a:schemeClr val="tx1"/>
                </a:solidFill>
                <a:latin typeface="微软雅黑 Light" panose="020B0502040204020203" charset="-122"/>
                <a:ea typeface="微软雅黑 Light" panose="020B0502040204020203" charset="-122"/>
              </a:rPr>
              <a:t>校级生师比</a:t>
            </a:r>
          </a:p>
          <a:p>
            <a:pPr marL="285750" indent="-285750" algn="just">
              <a:lnSpc>
                <a:spcPct val="150000"/>
              </a:lnSpc>
              <a:buFont typeface="Arial" panose="020B0604020202020204" pitchFamily="34" charset="0"/>
              <a:buChar char="•"/>
            </a:pPr>
            <a:r>
              <a:rPr lang="zh-CN" altLang="en-US" dirty="0">
                <a:solidFill>
                  <a:schemeClr val="tx1"/>
                </a:solidFill>
                <a:latin typeface="微软雅黑 Light" panose="020B0502040204020203" charset="-122"/>
                <a:ea typeface="微软雅黑 Light" panose="020B0502040204020203" charset="-122"/>
              </a:rPr>
              <a:t>专业生师比（实际为：各专业学生与专任教师之比）</a:t>
            </a:r>
          </a:p>
          <a:p>
            <a:pPr marL="285750" indent="-285750" algn="just">
              <a:lnSpc>
                <a:spcPct val="150000"/>
              </a:lnSpc>
              <a:buFont typeface="Arial" panose="020B0604020202020204" pitchFamily="34" charset="0"/>
              <a:buChar char="•"/>
            </a:pPr>
            <a:r>
              <a:rPr lang="zh-CN" altLang="en-US" dirty="0">
                <a:solidFill>
                  <a:schemeClr val="tx1"/>
                </a:solidFill>
                <a:latin typeface="微软雅黑 Light" panose="020B0502040204020203" charset="-122"/>
                <a:ea typeface="微软雅黑 Light" panose="020B0502040204020203" charset="-122"/>
              </a:rPr>
              <a:t>与专任教师均有联系的其他指标，如：具有硕士学位、博士学位教师占专任教师比例</a:t>
            </a:r>
            <a:r>
              <a:rPr lang="en-US" altLang="zh-CN" dirty="0">
                <a:solidFill>
                  <a:schemeClr val="tx1"/>
                </a:solidFill>
                <a:latin typeface="微软雅黑 Light" panose="020B0502040204020203" charset="-122"/>
                <a:ea typeface="微软雅黑 Light" panose="020B0502040204020203" charset="-122"/>
              </a:rPr>
              <a:t>≥50%</a:t>
            </a:r>
            <a:endParaRPr lang="zh-CN" altLang="en-US" dirty="0">
              <a:solidFill>
                <a:schemeClr val="tx1"/>
              </a:solidFill>
              <a:latin typeface="微软雅黑 Light" panose="020B0502040204020203" charset="-122"/>
              <a:ea typeface="微软雅黑 Light" panose="020B0502040204020203" charset="-122"/>
            </a:endParaRPr>
          </a:p>
        </p:txBody>
      </p:sp>
      <p:sp>
        <p:nvSpPr>
          <p:cNvPr id="3" name="文本框 2"/>
          <p:cNvSpPr txBox="1"/>
          <p:nvPr/>
        </p:nvSpPr>
        <p:spPr>
          <a:xfrm>
            <a:off x="407670" y="332740"/>
            <a:ext cx="4064000" cy="460375"/>
          </a:xfrm>
          <a:prstGeom prst="rect">
            <a:avLst/>
          </a:prstGeom>
          <a:noFill/>
        </p:spPr>
        <p:txBody>
          <a:bodyPr wrap="square" rtlCol="0">
            <a:spAutoFit/>
          </a:bodyPr>
          <a:lstStyle/>
          <a:p>
            <a:r>
              <a:rPr lang="zh-CN" altLang="en-US" sz="2400" dirty="0">
                <a:solidFill>
                  <a:schemeClr val="bg1"/>
                </a:solidFill>
                <a:sym typeface="+mn-ea"/>
              </a:rPr>
              <a:t>院校篇</a:t>
            </a:r>
            <a:r>
              <a:rPr lang="en-US" altLang="zh-CN" sz="2400" dirty="0">
                <a:solidFill>
                  <a:schemeClr val="bg1"/>
                </a:solidFill>
                <a:sym typeface="+mn-ea"/>
              </a:rPr>
              <a:t>-</a:t>
            </a:r>
            <a:r>
              <a:rPr lang="zh-CN" altLang="en-US" sz="2400" dirty="0">
                <a:solidFill>
                  <a:schemeClr val="bg1"/>
                </a:solidFill>
                <a:sym typeface="+mn-ea"/>
              </a:rPr>
              <a:t>教职工基本信息</a:t>
            </a:r>
            <a:endParaRPr lang="zh-CN" altLang="en-US" sz="2400" dirty="0">
              <a:solidFill>
                <a:schemeClr val="bg1"/>
              </a:solidFill>
            </a:endParaRPr>
          </a:p>
        </p:txBody>
      </p:sp>
      <p:pic>
        <p:nvPicPr>
          <p:cNvPr id="2" name="图片 1"/>
          <p:cNvPicPr>
            <a:picLocks noChangeAspect="1"/>
          </p:cNvPicPr>
          <p:nvPr/>
        </p:nvPicPr>
        <p:blipFill>
          <a:blip r:embed="rId2"/>
          <a:stretch>
            <a:fillRect/>
          </a:stretch>
        </p:blipFill>
        <p:spPr>
          <a:xfrm>
            <a:off x="1141095" y="971550"/>
            <a:ext cx="9837420" cy="1793875"/>
          </a:xfrm>
          <a:prstGeom prst="rect">
            <a:avLst/>
          </a:prstGeom>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圆角 20"/>
          <p:cNvSpPr/>
          <p:nvPr/>
        </p:nvSpPr>
        <p:spPr>
          <a:xfrm>
            <a:off x="1141095" y="2904490"/>
            <a:ext cx="9933305" cy="3547110"/>
          </a:xfrm>
          <a:prstGeom prst="roundRect">
            <a:avLst>
              <a:gd name="adj" fmla="val 11017"/>
            </a:avLst>
          </a:prstGeom>
        </p:spPr>
        <p:style>
          <a:lnRef idx="2">
            <a:schemeClr val="accent4"/>
          </a:lnRef>
          <a:fillRef idx="1">
            <a:schemeClr val="lt1"/>
          </a:fillRef>
          <a:effectRef idx="0">
            <a:schemeClr val="accent4"/>
          </a:effectRef>
          <a:fontRef idx="minor">
            <a:schemeClr val="dk1"/>
          </a:fontRef>
        </p:style>
        <p:txBody>
          <a:bodyPr rtlCol="0" anchor="ctr" anchorCtr="0"/>
          <a:lstStyle/>
          <a:p>
            <a:pPr marL="285750" indent="-285750" algn="just">
              <a:lnSpc>
                <a:spcPct val="100000"/>
              </a:lnSpc>
              <a:buFont typeface="Wingdings" panose="05000000000000000000" charset="0"/>
              <a:buChar char="Ø"/>
            </a:pPr>
            <a:r>
              <a:rPr lang="zh-CN" altLang="en-US" dirty="0">
                <a:solidFill>
                  <a:schemeClr val="tx1"/>
                </a:solidFill>
                <a:latin typeface="微软雅黑 Light" panose="020B0502040204020203" charset="-122"/>
                <a:ea typeface="微软雅黑 Light" panose="020B0502040204020203" charset="-122"/>
                <a:sym typeface="+mn-ea"/>
              </a:rPr>
              <a:t>任教类型：</a:t>
            </a:r>
            <a:r>
              <a:rPr lang="zh-CN" altLang="en-US" dirty="0">
                <a:solidFill>
                  <a:srgbClr val="FF0000"/>
                </a:solidFill>
                <a:latin typeface="微软雅黑 Light" panose="020B0502040204020203" charset="-122"/>
                <a:ea typeface="微软雅黑 Light" panose="020B0502040204020203" charset="-122"/>
                <a:sym typeface="+mn-ea"/>
              </a:rPr>
              <a:t>公共课、专业课、其它教学任务（只承担专科或硕博教学任务）</a:t>
            </a:r>
            <a:r>
              <a:rPr lang="zh-CN" altLang="en-US" dirty="0">
                <a:solidFill>
                  <a:schemeClr val="tx1"/>
                </a:solidFill>
                <a:latin typeface="微软雅黑 Light" panose="020B0502040204020203" charset="-122"/>
                <a:ea typeface="微软雅黑 Light" panose="020B0502040204020203" charset="-122"/>
                <a:sym typeface="+mn-ea"/>
              </a:rPr>
              <a:t>；</a:t>
            </a:r>
            <a:r>
              <a:rPr lang="zh-CN" altLang="en-US" dirty="0">
                <a:solidFill>
                  <a:srgbClr val="FF0000"/>
                </a:solidFill>
                <a:latin typeface="微软雅黑 Light" panose="020B0502040204020203" charset="-122"/>
                <a:ea typeface="微软雅黑 Light" panose="020B0502040204020203" charset="-122"/>
                <a:sym typeface="+mn-ea"/>
              </a:rPr>
              <a:t>如选择</a:t>
            </a:r>
            <a:r>
              <a:rPr lang="en-US" altLang="zh-CN" dirty="0">
                <a:solidFill>
                  <a:srgbClr val="FF0000"/>
                </a:solidFill>
                <a:latin typeface="微软雅黑 Light" panose="020B0502040204020203" charset="-122"/>
                <a:ea typeface="微软雅黑 Light" panose="020B0502040204020203" charset="-122"/>
                <a:sym typeface="+mn-ea"/>
              </a:rPr>
              <a:t>“</a:t>
            </a:r>
            <a:r>
              <a:rPr lang="zh-CN" altLang="en-US" dirty="0">
                <a:solidFill>
                  <a:srgbClr val="FF0000"/>
                </a:solidFill>
                <a:latin typeface="微软雅黑 Light" panose="020B0502040204020203" charset="-122"/>
                <a:ea typeface="微软雅黑 Light" panose="020B0502040204020203" charset="-122"/>
                <a:sym typeface="+mn-ea"/>
              </a:rPr>
              <a:t>公共课</a:t>
            </a:r>
            <a:r>
              <a:rPr lang="en-US" altLang="zh-CN" dirty="0">
                <a:solidFill>
                  <a:srgbClr val="FF0000"/>
                </a:solidFill>
                <a:latin typeface="微软雅黑 Light" panose="020B0502040204020203" charset="-122"/>
                <a:ea typeface="微软雅黑 Light" panose="020B0502040204020203" charset="-122"/>
                <a:sym typeface="+mn-ea"/>
              </a:rPr>
              <a:t>”“</a:t>
            </a:r>
            <a:r>
              <a:rPr lang="zh-CN" altLang="en-US" dirty="0">
                <a:solidFill>
                  <a:srgbClr val="FF0000"/>
                </a:solidFill>
                <a:latin typeface="微软雅黑 Light" panose="020B0502040204020203" charset="-122"/>
                <a:ea typeface="微软雅黑 Light" panose="020B0502040204020203" charset="-122"/>
                <a:sym typeface="+mn-ea"/>
              </a:rPr>
              <a:t>其它教学任务</a:t>
            </a:r>
            <a:r>
              <a:rPr lang="en-US" altLang="zh-CN" dirty="0">
                <a:solidFill>
                  <a:srgbClr val="FF0000"/>
                </a:solidFill>
                <a:latin typeface="微软雅黑 Light" panose="020B0502040204020203" charset="-122"/>
                <a:ea typeface="微软雅黑 Light" panose="020B0502040204020203" charset="-122"/>
                <a:sym typeface="+mn-ea"/>
              </a:rPr>
              <a:t>”</a:t>
            </a:r>
            <a:r>
              <a:rPr lang="zh-CN" altLang="en-US" dirty="0">
                <a:solidFill>
                  <a:srgbClr val="FF0000"/>
                </a:solidFill>
                <a:latin typeface="微软雅黑 Light" panose="020B0502040204020203" charset="-122"/>
                <a:ea typeface="微软雅黑 Light" panose="020B0502040204020203" charset="-122"/>
                <a:sym typeface="+mn-ea"/>
              </a:rPr>
              <a:t>，则</a:t>
            </a:r>
            <a:r>
              <a:rPr lang="en-US" altLang="zh-CN" dirty="0">
                <a:solidFill>
                  <a:srgbClr val="FF0000"/>
                </a:solidFill>
                <a:latin typeface="微软雅黑 Light" panose="020B0502040204020203" charset="-122"/>
                <a:ea typeface="微软雅黑 Light" panose="020B0502040204020203" charset="-122"/>
                <a:sym typeface="+mn-ea"/>
              </a:rPr>
              <a:t>“</a:t>
            </a:r>
            <a:r>
              <a:rPr lang="zh-CN" altLang="en-US" dirty="0">
                <a:solidFill>
                  <a:srgbClr val="FF0000"/>
                </a:solidFill>
                <a:latin typeface="微软雅黑 Light" panose="020B0502040204020203" charset="-122"/>
                <a:ea typeface="微软雅黑 Light" panose="020B0502040204020203" charset="-122"/>
                <a:sym typeface="+mn-ea"/>
              </a:rPr>
              <a:t>任教专业名称、任教专业代码、专业任教时间</a:t>
            </a:r>
            <a:r>
              <a:rPr lang="en-US" altLang="zh-CN" dirty="0">
                <a:solidFill>
                  <a:srgbClr val="FF0000"/>
                </a:solidFill>
                <a:latin typeface="微软雅黑 Light" panose="020B0502040204020203" charset="-122"/>
                <a:ea typeface="微软雅黑 Light" panose="020B0502040204020203" charset="-122"/>
                <a:sym typeface="+mn-ea"/>
              </a:rPr>
              <a:t>”</a:t>
            </a:r>
            <a:r>
              <a:rPr lang="zh-CN" altLang="en-US" dirty="0">
                <a:solidFill>
                  <a:srgbClr val="FF0000"/>
                </a:solidFill>
                <a:latin typeface="微软雅黑 Light" panose="020B0502040204020203" charset="-122"/>
                <a:ea typeface="微软雅黑 Light" panose="020B0502040204020203" charset="-122"/>
                <a:sym typeface="+mn-ea"/>
              </a:rPr>
              <a:t>填</a:t>
            </a:r>
            <a:r>
              <a:rPr lang="en-US" altLang="zh-CN" dirty="0">
                <a:solidFill>
                  <a:srgbClr val="FF0000"/>
                </a:solidFill>
                <a:latin typeface="微软雅黑 Light" panose="020B0502040204020203" charset="-122"/>
                <a:ea typeface="微软雅黑 Light" panose="020B0502040204020203" charset="-122"/>
                <a:sym typeface="+mn-ea"/>
              </a:rPr>
              <a:t>“</a:t>
            </a:r>
            <a:r>
              <a:rPr lang="zh-CN" altLang="en-US" dirty="0">
                <a:solidFill>
                  <a:srgbClr val="FF0000"/>
                </a:solidFill>
                <a:latin typeface="微软雅黑 Light" panose="020B0502040204020203" charset="-122"/>
                <a:ea typeface="微软雅黑 Light" panose="020B0502040204020203" charset="-122"/>
                <a:sym typeface="+mn-ea"/>
              </a:rPr>
              <a:t>无</a:t>
            </a:r>
            <a:r>
              <a:rPr lang="en-US" altLang="zh-CN" dirty="0">
                <a:solidFill>
                  <a:srgbClr val="FF0000"/>
                </a:solidFill>
                <a:latin typeface="微软雅黑 Light" panose="020B0502040204020203" charset="-122"/>
                <a:ea typeface="微软雅黑 Light" panose="020B0502040204020203" charset="-122"/>
                <a:sym typeface="+mn-ea"/>
              </a:rPr>
              <a:t>”</a:t>
            </a:r>
            <a:r>
              <a:rPr lang="zh-CN" altLang="en-US" dirty="0">
                <a:solidFill>
                  <a:srgbClr val="FF0000"/>
                </a:solidFill>
                <a:latin typeface="微软雅黑 Light" panose="020B0502040204020203" charset="-122"/>
                <a:ea typeface="微软雅黑 Light" panose="020B0502040204020203" charset="-122"/>
                <a:sym typeface="+mn-ea"/>
              </a:rPr>
              <a:t>（专任教师一定是有任课的，因此去除了无任教选项）</a:t>
            </a:r>
            <a:endParaRPr lang="zh-CN" altLang="en-US" dirty="0">
              <a:solidFill>
                <a:srgbClr val="FF0000"/>
              </a:solidFill>
              <a:latin typeface="微软雅黑 Light" panose="020B0502040204020203" charset="-122"/>
              <a:ea typeface="微软雅黑 Light" panose="020B0502040204020203" charset="-122"/>
            </a:endParaRPr>
          </a:p>
          <a:p>
            <a:pPr marL="285750" indent="-285750" algn="just">
              <a:lnSpc>
                <a:spcPct val="100000"/>
              </a:lnSpc>
              <a:buFont typeface="Wingdings" panose="05000000000000000000" charset="0"/>
              <a:buChar char="Ø"/>
            </a:pPr>
            <a:r>
              <a:rPr lang="zh-CN" altLang="en-US" dirty="0">
                <a:solidFill>
                  <a:schemeClr val="tx1"/>
                </a:solidFill>
                <a:latin typeface="微软雅黑 Light" panose="020B0502040204020203" charset="-122"/>
                <a:ea typeface="微软雅黑 Light" panose="020B0502040204020203" charset="-122"/>
                <a:sym typeface="+mn-ea"/>
              </a:rPr>
              <a:t>任教专业名称：教职工从事本科专业课教学所归属的专业，</a:t>
            </a:r>
            <a:r>
              <a:rPr lang="zh-CN" altLang="en-US" dirty="0">
                <a:solidFill>
                  <a:srgbClr val="FF0000"/>
                </a:solidFill>
                <a:latin typeface="微软雅黑 Light" panose="020B0502040204020203" charset="-122"/>
                <a:ea typeface="微软雅黑 Light" panose="020B0502040204020203" charset="-122"/>
                <a:sym typeface="+mn-ea"/>
              </a:rPr>
              <a:t>一名教职工教授多个专业的专业课，采集其主要任教的专业，或根据行政隶属确定所归属专业（对专业生师比很重要！）</a:t>
            </a:r>
            <a:r>
              <a:rPr lang="zh-CN" altLang="en-US" dirty="0">
                <a:solidFill>
                  <a:schemeClr val="tx1"/>
                </a:solidFill>
                <a:latin typeface="微软雅黑 Light" panose="020B0502040204020203" charset="-122"/>
                <a:ea typeface="微软雅黑 Light" panose="020B0502040204020203" charset="-122"/>
                <a:sym typeface="+mn-ea"/>
              </a:rPr>
              <a:t>任教专业在</a:t>
            </a:r>
            <a:r>
              <a:rPr lang="en-US" altLang="zh-CN" dirty="0">
                <a:solidFill>
                  <a:schemeClr val="tx1"/>
                </a:solidFill>
                <a:latin typeface="微软雅黑 Light" panose="020B0502040204020203" charset="-122"/>
                <a:ea typeface="微软雅黑 Light" panose="020B0502040204020203" charset="-122"/>
                <a:sym typeface="+mn-ea"/>
              </a:rPr>
              <a:t>《</a:t>
            </a:r>
            <a:r>
              <a:rPr lang="zh-CN" altLang="en-US" dirty="0">
                <a:solidFill>
                  <a:schemeClr val="tx1"/>
                </a:solidFill>
                <a:latin typeface="微软雅黑 Light" panose="020B0502040204020203" charset="-122"/>
                <a:ea typeface="微软雅黑 Light" panose="020B0502040204020203" charset="-122"/>
                <a:sym typeface="+mn-ea"/>
              </a:rPr>
              <a:t>普通高等学校本科专业目录（</a:t>
            </a:r>
            <a:r>
              <a:rPr lang="en-US" altLang="zh-CN" dirty="0">
                <a:solidFill>
                  <a:schemeClr val="tx1"/>
                </a:solidFill>
                <a:latin typeface="微软雅黑 Light" panose="020B0502040204020203" charset="-122"/>
                <a:ea typeface="微软雅黑 Light" panose="020B0502040204020203" charset="-122"/>
                <a:sym typeface="+mn-ea"/>
              </a:rPr>
              <a:t>2025</a:t>
            </a:r>
            <a:r>
              <a:rPr lang="zh-CN" altLang="en-US" dirty="0">
                <a:solidFill>
                  <a:schemeClr val="tx1"/>
                </a:solidFill>
                <a:latin typeface="微软雅黑 Light" panose="020B0502040204020203" charset="-122"/>
                <a:ea typeface="微软雅黑 Light" panose="020B0502040204020203" charset="-122"/>
                <a:sym typeface="+mn-ea"/>
              </a:rPr>
              <a:t>年）</a:t>
            </a:r>
            <a:r>
              <a:rPr lang="en-US" altLang="zh-CN" dirty="0">
                <a:solidFill>
                  <a:schemeClr val="tx1"/>
                </a:solidFill>
                <a:latin typeface="微软雅黑 Light" panose="020B0502040204020203" charset="-122"/>
                <a:ea typeface="微软雅黑 Light" panose="020B0502040204020203" charset="-122"/>
                <a:sym typeface="+mn-ea"/>
              </a:rPr>
              <a:t>》</a:t>
            </a:r>
            <a:r>
              <a:rPr lang="zh-CN" altLang="en-US" dirty="0">
                <a:solidFill>
                  <a:schemeClr val="tx1"/>
                </a:solidFill>
                <a:latin typeface="微软雅黑 Light" panose="020B0502040204020203" charset="-122"/>
                <a:ea typeface="微软雅黑 Light" panose="020B0502040204020203" charset="-122"/>
                <a:sym typeface="+mn-ea"/>
              </a:rPr>
              <a:t>中对应的专业名称；</a:t>
            </a:r>
            <a:r>
              <a:rPr lang="zh-CN" altLang="en-US" dirty="0">
                <a:solidFill>
                  <a:schemeClr val="tx1"/>
                </a:solidFill>
                <a:highlight>
                  <a:srgbClr val="FFFF00"/>
                </a:highlight>
                <a:latin typeface="微软雅黑 Light" panose="020B0502040204020203" charset="-122"/>
                <a:ea typeface="微软雅黑 Light" panose="020B0502040204020203" charset="-122"/>
                <a:sym typeface="+mn-ea"/>
              </a:rPr>
              <a:t>目录中没有或新增的专业可按学校自定义专业代码填写，格式为 </a:t>
            </a:r>
            <a:r>
              <a:rPr lang="en-US" altLang="zh-CN" dirty="0">
                <a:solidFill>
                  <a:schemeClr val="tx1"/>
                </a:solidFill>
                <a:highlight>
                  <a:srgbClr val="FFFF00"/>
                </a:highlight>
                <a:latin typeface="微软雅黑 Light" panose="020B0502040204020203" charset="-122"/>
                <a:ea typeface="微软雅黑 Light" panose="020B0502040204020203" charset="-122"/>
                <a:sym typeface="+mn-ea"/>
              </a:rPr>
              <a:t>6 </a:t>
            </a:r>
            <a:r>
              <a:rPr lang="zh-CN" altLang="en-US" dirty="0">
                <a:solidFill>
                  <a:schemeClr val="tx1"/>
                </a:solidFill>
                <a:highlight>
                  <a:srgbClr val="FFFF00"/>
                </a:highlight>
                <a:latin typeface="微软雅黑 Light" panose="020B0502040204020203" charset="-122"/>
                <a:ea typeface="微软雅黑 Light" panose="020B0502040204020203" charset="-122"/>
                <a:sym typeface="+mn-ea"/>
              </a:rPr>
              <a:t>位数字，以 </a:t>
            </a:r>
            <a:r>
              <a:rPr lang="en-US" altLang="zh-CN" dirty="0">
                <a:solidFill>
                  <a:schemeClr val="tx1"/>
                </a:solidFill>
                <a:highlight>
                  <a:srgbClr val="FFFF00"/>
                </a:highlight>
                <a:latin typeface="微软雅黑 Light" panose="020B0502040204020203" charset="-122"/>
                <a:ea typeface="微软雅黑 Light" panose="020B0502040204020203" charset="-122"/>
                <a:sym typeface="+mn-ea"/>
              </a:rPr>
              <a:t>99 </a:t>
            </a:r>
            <a:r>
              <a:rPr lang="zh-CN" altLang="en-US" dirty="0">
                <a:solidFill>
                  <a:schemeClr val="tx1"/>
                </a:solidFill>
                <a:highlight>
                  <a:srgbClr val="FFFF00"/>
                </a:highlight>
                <a:latin typeface="微软雅黑 Light" panose="020B0502040204020203" charset="-122"/>
                <a:ea typeface="微软雅黑 Light" panose="020B0502040204020203" charset="-122"/>
                <a:sym typeface="+mn-ea"/>
              </a:rPr>
              <a:t>结尾，文本格式。</a:t>
            </a:r>
            <a:endParaRPr lang="en-US" altLang="zh-CN" dirty="0">
              <a:solidFill>
                <a:schemeClr val="tx1"/>
              </a:solidFill>
              <a:highlight>
                <a:srgbClr val="FFFF00"/>
              </a:highlight>
              <a:latin typeface="微软雅黑 Light" panose="020B0502040204020203" charset="-122"/>
              <a:ea typeface="微软雅黑 Light" panose="020B0502040204020203" charset="-122"/>
              <a:sym typeface="+mn-ea"/>
            </a:endParaRPr>
          </a:p>
          <a:p>
            <a:pPr marL="285750" indent="-285750" algn="just">
              <a:lnSpc>
                <a:spcPct val="100000"/>
              </a:lnSpc>
              <a:buFont typeface="Wingdings" panose="05000000000000000000" charset="0"/>
              <a:buChar char="Ø"/>
            </a:pPr>
            <a:r>
              <a:rPr lang="zh-CN" altLang="en-US" dirty="0">
                <a:solidFill>
                  <a:schemeClr val="tx1"/>
                </a:solidFill>
                <a:latin typeface="微软雅黑 Light" panose="020B0502040204020203" charset="-122"/>
                <a:ea typeface="微软雅黑 Light" panose="020B0502040204020203" charset="-122"/>
                <a:sym typeface="+mn-ea"/>
              </a:rPr>
              <a:t>任教专业代码：任教专业在</a:t>
            </a:r>
            <a:r>
              <a:rPr lang="en-US" altLang="zh-CN" dirty="0">
                <a:solidFill>
                  <a:schemeClr val="tx1"/>
                </a:solidFill>
                <a:latin typeface="微软雅黑 Light" panose="020B0502040204020203" charset="-122"/>
                <a:ea typeface="微软雅黑 Light" panose="020B0502040204020203" charset="-122"/>
                <a:sym typeface="+mn-ea"/>
              </a:rPr>
              <a:t>《</a:t>
            </a:r>
            <a:r>
              <a:rPr lang="zh-CN" altLang="en-US" dirty="0">
                <a:solidFill>
                  <a:schemeClr val="tx1"/>
                </a:solidFill>
                <a:latin typeface="微软雅黑 Light" panose="020B0502040204020203" charset="-122"/>
                <a:ea typeface="微软雅黑 Light" panose="020B0502040204020203" charset="-122"/>
                <a:sym typeface="+mn-ea"/>
              </a:rPr>
              <a:t>普通高等学校本科专业目录（</a:t>
            </a:r>
            <a:r>
              <a:rPr lang="en-US" altLang="zh-CN" dirty="0">
                <a:solidFill>
                  <a:schemeClr val="tx1"/>
                </a:solidFill>
                <a:latin typeface="微软雅黑 Light" panose="020B0502040204020203" charset="-122"/>
                <a:ea typeface="微软雅黑 Light" panose="020B0502040204020203" charset="-122"/>
                <a:sym typeface="+mn-ea"/>
              </a:rPr>
              <a:t>2025</a:t>
            </a:r>
            <a:r>
              <a:rPr lang="zh-CN" altLang="en-US" dirty="0">
                <a:solidFill>
                  <a:schemeClr val="tx1"/>
                </a:solidFill>
                <a:latin typeface="微软雅黑 Light" panose="020B0502040204020203" charset="-122"/>
                <a:ea typeface="微软雅黑 Light" panose="020B0502040204020203" charset="-122"/>
                <a:sym typeface="+mn-ea"/>
              </a:rPr>
              <a:t>年）</a:t>
            </a:r>
            <a:r>
              <a:rPr lang="en-US" altLang="zh-CN" dirty="0">
                <a:solidFill>
                  <a:schemeClr val="tx1"/>
                </a:solidFill>
                <a:latin typeface="微软雅黑 Light" panose="020B0502040204020203" charset="-122"/>
                <a:ea typeface="微软雅黑 Light" panose="020B0502040204020203" charset="-122"/>
                <a:sym typeface="+mn-ea"/>
              </a:rPr>
              <a:t>》</a:t>
            </a:r>
            <a:r>
              <a:rPr lang="zh-CN" altLang="en-US" dirty="0">
                <a:solidFill>
                  <a:schemeClr val="tx1"/>
                </a:solidFill>
                <a:latin typeface="微软雅黑 Light" panose="020B0502040204020203" charset="-122"/>
                <a:ea typeface="微软雅黑 Light" panose="020B0502040204020203" charset="-122"/>
                <a:sym typeface="+mn-ea"/>
              </a:rPr>
              <a:t>中对应的专业代码（合作办学专业需选择带 </a:t>
            </a:r>
            <a:r>
              <a:rPr lang="en-US" altLang="zh-CN" dirty="0">
                <a:solidFill>
                  <a:schemeClr val="tx1"/>
                </a:solidFill>
                <a:latin typeface="微软雅黑 Light" panose="020B0502040204020203" charset="-122"/>
                <a:ea typeface="微软雅黑 Light" panose="020B0502040204020203" charset="-122"/>
                <a:sym typeface="+mn-ea"/>
              </a:rPr>
              <a:t>H </a:t>
            </a:r>
            <a:r>
              <a:rPr lang="zh-CN" altLang="en-US" dirty="0">
                <a:solidFill>
                  <a:schemeClr val="tx1"/>
                </a:solidFill>
                <a:latin typeface="微软雅黑 Light" panose="020B0502040204020203" charset="-122"/>
                <a:ea typeface="微软雅黑 Light" panose="020B0502040204020203" charset="-122"/>
                <a:sym typeface="+mn-ea"/>
              </a:rPr>
              <a:t>的专业代码）；</a:t>
            </a:r>
            <a:r>
              <a:rPr lang="zh-CN" altLang="en-US" dirty="0">
                <a:solidFill>
                  <a:srgbClr val="FF0000"/>
                </a:solidFill>
                <a:highlight>
                  <a:srgbClr val="FFFF00"/>
                </a:highlight>
                <a:latin typeface="微软雅黑 Light" panose="020B0502040204020203" charset="-122"/>
                <a:ea typeface="微软雅黑 Light" panose="020B0502040204020203" charset="-122"/>
                <a:sym typeface="+mn-ea"/>
              </a:rPr>
              <a:t>其他目录中没有的专业自填。</a:t>
            </a:r>
            <a:endParaRPr lang="en-US" altLang="zh-CN" dirty="0">
              <a:solidFill>
                <a:srgbClr val="FF0000"/>
              </a:solidFill>
              <a:highlight>
                <a:srgbClr val="FFFF00"/>
              </a:highlight>
              <a:latin typeface="微软雅黑 Light" panose="020B0502040204020203" charset="-122"/>
              <a:ea typeface="微软雅黑 Light" panose="020B0502040204020203" charset="-122"/>
              <a:sym typeface="+mn-ea"/>
            </a:endParaRPr>
          </a:p>
          <a:p>
            <a:pPr marL="285750" indent="-285750" algn="just">
              <a:lnSpc>
                <a:spcPct val="100000"/>
              </a:lnSpc>
              <a:buFont typeface="Wingdings" panose="05000000000000000000" charset="0"/>
              <a:buChar char="Ø"/>
            </a:pPr>
            <a:r>
              <a:rPr lang="zh-CN" altLang="en-US" dirty="0">
                <a:solidFill>
                  <a:srgbClr val="FF0000"/>
                </a:solidFill>
                <a:latin typeface="微软雅黑 Light" panose="020B0502040204020203" charset="-122"/>
                <a:ea typeface="微软雅黑 Light" panose="020B0502040204020203" charset="-122"/>
                <a:sym typeface="+mn-ea"/>
              </a:rPr>
              <a:t>是否双师双能、工程背景、行业背景、具有境外经历等字段，均有相关监测指标</a:t>
            </a:r>
            <a:endParaRPr lang="en-US" altLang="zh-CN" dirty="0">
              <a:solidFill>
                <a:srgbClr val="FF0000"/>
              </a:solidFill>
              <a:latin typeface="微软雅黑 Light" panose="020B0502040204020203" charset="-122"/>
              <a:ea typeface="微软雅黑 Light" panose="020B0502040204020203" charset="-122"/>
              <a:sym typeface="+mn-ea"/>
            </a:endParaRPr>
          </a:p>
          <a:p>
            <a:pPr marL="285750" indent="-285750" algn="just">
              <a:lnSpc>
                <a:spcPct val="100000"/>
              </a:lnSpc>
              <a:buFont typeface="Wingdings" panose="05000000000000000000" charset="0"/>
              <a:buChar char="Ø"/>
            </a:pPr>
            <a:r>
              <a:rPr lang="zh-CN" altLang="en-US" dirty="0">
                <a:solidFill>
                  <a:srgbClr val="FF0000"/>
                </a:solidFill>
                <a:latin typeface="微软雅黑 Light" panose="020B0502040204020203" charset="-122"/>
                <a:ea typeface="微软雅黑 Light" panose="020B0502040204020203" charset="-122"/>
                <a:sym typeface="+mn-ea"/>
              </a:rPr>
              <a:t>标黄部分填报指南可能弄反了！</a:t>
            </a:r>
          </a:p>
        </p:txBody>
      </p:sp>
      <p:sp>
        <p:nvSpPr>
          <p:cNvPr id="3" name="文本框 2"/>
          <p:cNvSpPr txBox="1"/>
          <p:nvPr/>
        </p:nvSpPr>
        <p:spPr>
          <a:xfrm>
            <a:off x="407670" y="332740"/>
            <a:ext cx="4064000" cy="460375"/>
          </a:xfrm>
          <a:prstGeom prst="rect">
            <a:avLst/>
          </a:prstGeom>
          <a:noFill/>
        </p:spPr>
        <p:txBody>
          <a:bodyPr wrap="square" rtlCol="0">
            <a:spAutoFit/>
          </a:bodyPr>
          <a:lstStyle/>
          <a:p>
            <a:r>
              <a:rPr lang="zh-CN" altLang="en-US" sz="2400" dirty="0">
                <a:solidFill>
                  <a:schemeClr val="bg1"/>
                </a:solidFill>
                <a:sym typeface="+mn-ea"/>
              </a:rPr>
              <a:t>院校篇</a:t>
            </a:r>
            <a:r>
              <a:rPr lang="en-US" altLang="zh-CN" sz="2400" dirty="0">
                <a:solidFill>
                  <a:schemeClr val="bg1"/>
                </a:solidFill>
                <a:sym typeface="+mn-ea"/>
              </a:rPr>
              <a:t>-</a:t>
            </a:r>
            <a:r>
              <a:rPr lang="zh-CN" altLang="en-US" sz="2400" dirty="0">
                <a:solidFill>
                  <a:schemeClr val="bg1"/>
                </a:solidFill>
                <a:sym typeface="+mn-ea"/>
              </a:rPr>
              <a:t>教职工基本信息</a:t>
            </a:r>
            <a:endParaRPr lang="zh-CN" altLang="en-US" sz="2400" dirty="0">
              <a:solidFill>
                <a:schemeClr val="bg1"/>
              </a:solidFill>
            </a:endParaRPr>
          </a:p>
        </p:txBody>
      </p:sp>
      <p:pic>
        <p:nvPicPr>
          <p:cNvPr id="4" name="图片 3"/>
          <p:cNvPicPr>
            <a:picLocks noChangeAspect="1"/>
          </p:cNvPicPr>
          <p:nvPr/>
        </p:nvPicPr>
        <p:blipFill>
          <a:blip r:embed="rId2"/>
          <a:stretch>
            <a:fillRect/>
          </a:stretch>
        </p:blipFill>
        <p:spPr>
          <a:xfrm>
            <a:off x="1443619" y="977374"/>
            <a:ext cx="9304762" cy="1742857"/>
          </a:xfrm>
          <a:prstGeom prst="rect">
            <a:avLst/>
          </a:prstGeom>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圆角 20"/>
          <p:cNvSpPr/>
          <p:nvPr/>
        </p:nvSpPr>
        <p:spPr>
          <a:xfrm>
            <a:off x="1141095" y="2904490"/>
            <a:ext cx="9933305" cy="3547110"/>
          </a:xfrm>
          <a:prstGeom prst="roundRect">
            <a:avLst>
              <a:gd name="adj" fmla="val 11017"/>
            </a:avLst>
          </a:prstGeom>
        </p:spPr>
        <p:style>
          <a:lnRef idx="2">
            <a:schemeClr val="accent4"/>
          </a:lnRef>
          <a:fillRef idx="1">
            <a:schemeClr val="lt1"/>
          </a:fillRef>
          <a:effectRef idx="0">
            <a:schemeClr val="accent4"/>
          </a:effectRef>
          <a:fontRef idx="minor">
            <a:schemeClr val="dk1"/>
          </a:fontRef>
        </p:style>
        <p:txBody>
          <a:bodyPr rtlCol="0" anchor="ctr" anchorCtr="0"/>
          <a:lstStyle/>
          <a:p>
            <a:pPr marL="285750" indent="-285750" algn="just">
              <a:lnSpc>
                <a:spcPct val="100000"/>
              </a:lnSpc>
              <a:buFont typeface="Wingdings" panose="05000000000000000000" charset="0"/>
              <a:buChar char="Ø"/>
            </a:pPr>
            <a:r>
              <a:rPr lang="zh-CN" altLang="en-US" dirty="0">
                <a:solidFill>
                  <a:schemeClr val="tx1"/>
                </a:solidFill>
                <a:latin typeface="微软雅黑 Light" panose="020B0502040204020203" charset="-122"/>
                <a:ea typeface="微软雅黑 Light" panose="020B0502040204020203" charset="-122"/>
              </a:rPr>
              <a:t>本表采集在学校全职工作并由学校支付工资的编制或聘任制的行政人员、教辅人员、专职科研人员等其他教职工信息（</a:t>
            </a:r>
            <a:r>
              <a:rPr lang="zh-CN" altLang="en-US" dirty="0">
                <a:solidFill>
                  <a:srgbClr val="FF0000"/>
                </a:solidFill>
                <a:latin typeface="微软雅黑 Light" panose="020B0502040204020203" charset="-122"/>
                <a:ea typeface="微软雅黑 Light" panose="020B0502040204020203" charset="-122"/>
              </a:rPr>
              <a:t>不含工勤人员，表</a:t>
            </a:r>
            <a:r>
              <a:rPr lang="en-US" altLang="zh-CN" dirty="0">
                <a:solidFill>
                  <a:srgbClr val="FF0000"/>
                </a:solidFill>
                <a:latin typeface="微软雅黑 Light" panose="020B0502040204020203" charset="-122"/>
                <a:ea typeface="微软雅黑 Light" panose="020B0502040204020203" charset="-122"/>
              </a:rPr>
              <a:t>4-3</a:t>
            </a:r>
            <a:r>
              <a:rPr lang="zh-CN" altLang="en-US" dirty="0">
                <a:solidFill>
                  <a:srgbClr val="FF0000"/>
                </a:solidFill>
                <a:latin typeface="微软雅黑 Light" panose="020B0502040204020203" charset="-122"/>
                <a:ea typeface="微软雅黑 Light" panose="020B0502040204020203" charset="-122"/>
              </a:rPr>
              <a:t>已采集的专任教师不可重复采集</a:t>
            </a:r>
            <a:r>
              <a:rPr lang="zh-CN" altLang="en-US" dirty="0">
                <a:solidFill>
                  <a:schemeClr val="tx1"/>
                </a:solidFill>
                <a:latin typeface="微软雅黑 Light" panose="020B0502040204020203" charset="-122"/>
                <a:ea typeface="微软雅黑 Light" panose="020B0502040204020203" charset="-122"/>
              </a:rPr>
              <a:t>）。其中，编制人员指人事关系和档案均在学校的人员；聘任制人员指人事关系和养老险等社会保险在学校但档案不在学校的长期、全时工作人员。行政人员指专职从事学校行政和教学业务管理工作的人员；教辅人员指从事教学辅助工作，为教学服务的人员，包括图书馆的管理员、资料室的资料员，电化教育馆人员，实验室实验员以及直接为教学服务的绘图、摄影、仪器修理、模型制作等专业技术人员。该表统计时点时在职的其他教职工，以及上年</a:t>
            </a:r>
            <a:r>
              <a:rPr lang="en-US" altLang="zh-CN" dirty="0">
                <a:solidFill>
                  <a:srgbClr val="FF0000"/>
                </a:solidFill>
                <a:latin typeface="微软雅黑 Light" panose="020B0502040204020203" charset="-122"/>
                <a:ea typeface="微软雅黑 Light" panose="020B0502040204020203" charset="-122"/>
              </a:rPr>
              <a:t>9</a:t>
            </a:r>
            <a:r>
              <a:rPr lang="zh-CN" altLang="en-US" dirty="0">
                <a:solidFill>
                  <a:srgbClr val="FF0000"/>
                </a:solidFill>
                <a:latin typeface="微软雅黑 Light" panose="020B0502040204020203" charset="-122"/>
                <a:ea typeface="微软雅黑 Light" panose="020B0502040204020203" charset="-122"/>
              </a:rPr>
              <a:t>月</a:t>
            </a:r>
            <a:r>
              <a:rPr lang="en-US" altLang="zh-CN" dirty="0">
                <a:solidFill>
                  <a:srgbClr val="FF0000"/>
                </a:solidFill>
                <a:latin typeface="微软雅黑 Light" panose="020B0502040204020203" charset="-122"/>
                <a:ea typeface="微软雅黑 Light" panose="020B0502040204020203" charset="-122"/>
              </a:rPr>
              <a:t>1</a:t>
            </a:r>
            <a:r>
              <a:rPr lang="zh-CN" altLang="en-US" dirty="0">
                <a:solidFill>
                  <a:srgbClr val="FF0000"/>
                </a:solidFill>
                <a:latin typeface="微软雅黑 Light" panose="020B0502040204020203" charset="-122"/>
                <a:ea typeface="微软雅黑 Light" panose="020B0502040204020203" charset="-122"/>
              </a:rPr>
              <a:t>日至本年</a:t>
            </a:r>
            <a:r>
              <a:rPr lang="en-US" altLang="zh-CN" dirty="0">
                <a:solidFill>
                  <a:srgbClr val="FF0000"/>
                </a:solidFill>
                <a:latin typeface="微软雅黑 Light" panose="020B0502040204020203" charset="-122"/>
                <a:ea typeface="微软雅黑 Light" panose="020B0502040204020203" charset="-122"/>
              </a:rPr>
              <a:t>8</a:t>
            </a:r>
            <a:r>
              <a:rPr lang="zh-CN" altLang="en-US" dirty="0">
                <a:solidFill>
                  <a:srgbClr val="FF0000"/>
                </a:solidFill>
                <a:latin typeface="微软雅黑 Light" panose="020B0502040204020203" charset="-122"/>
                <a:ea typeface="微软雅黑 Light" panose="020B0502040204020203" charset="-122"/>
              </a:rPr>
              <a:t>月</a:t>
            </a:r>
            <a:r>
              <a:rPr lang="en-US" altLang="zh-CN" dirty="0">
                <a:solidFill>
                  <a:srgbClr val="FF0000"/>
                </a:solidFill>
                <a:latin typeface="微软雅黑 Light" panose="020B0502040204020203" charset="-122"/>
                <a:ea typeface="微软雅黑 Light" panose="020B0502040204020203" charset="-122"/>
              </a:rPr>
              <a:t>31</a:t>
            </a:r>
            <a:r>
              <a:rPr lang="zh-CN" altLang="en-US" dirty="0">
                <a:solidFill>
                  <a:srgbClr val="FF0000"/>
                </a:solidFill>
                <a:latin typeface="微软雅黑 Light" panose="020B0502040204020203" charset="-122"/>
                <a:ea typeface="微软雅黑 Light" panose="020B0502040204020203" charset="-122"/>
              </a:rPr>
              <a:t>日（注意时间！）</a:t>
            </a:r>
            <a:r>
              <a:rPr lang="zh-CN" altLang="en-US" dirty="0">
                <a:solidFill>
                  <a:schemeClr val="tx1"/>
                </a:solidFill>
                <a:latin typeface="微软雅黑 Light" panose="020B0502040204020203" charset="-122"/>
                <a:ea typeface="微软雅黑 Light" panose="020B0502040204020203" charset="-122"/>
              </a:rPr>
              <a:t>内离职的其他教职工。</a:t>
            </a:r>
          </a:p>
          <a:p>
            <a:pPr marL="285750" indent="-285750" algn="just">
              <a:lnSpc>
                <a:spcPct val="100000"/>
              </a:lnSpc>
              <a:buFont typeface="Wingdings" panose="05000000000000000000" charset="0"/>
              <a:buChar char="Ø"/>
            </a:pPr>
            <a:r>
              <a:rPr lang="zh-CN" altLang="en-US" dirty="0">
                <a:solidFill>
                  <a:srgbClr val="FF0000"/>
                </a:solidFill>
                <a:latin typeface="微软雅黑 Light" panose="020B0502040204020203" charset="-122"/>
                <a:ea typeface="微软雅黑 Light" panose="020B0502040204020203" charset="-122"/>
              </a:rPr>
              <a:t>是否实验技术人员</a:t>
            </a:r>
            <a:r>
              <a:rPr lang="zh-CN" altLang="en-US" dirty="0">
                <a:solidFill>
                  <a:schemeClr val="tx1"/>
                </a:solidFill>
                <a:latin typeface="微软雅黑 Light" panose="020B0502040204020203" charset="-122"/>
                <a:ea typeface="微软雅黑 Light" panose="020B0502040204020203" charset="-122"/>
              </a:rPr>
              <a:t>，涉及到相关监测指标</a:t>
            </a:r>
          </a:p>
        </p:txBody>
      </p:sp>
      <p:sp>
        <p:nvSpPr>
          <p:cNvPr id="3" name="文本框 2"/>
          <p:cNvSpPr txBox="1"/>
          <p:nvPr/>
        </p:nvSpPr>
        <p:spPr>
          <a:xfrm>
            <a:off x="407670" y="332740"/>
            <a:ext cx="4064000" cy="460375"/>
          </a:xfrm>
          <a:prstGeom prst="rect">
            <a:avLst/>
          </a:prstGeom>
          <a:noFill/>
        </p:spPr>
        <p:txBody>
          <a:bodyPr wrap="square" rtlCol="0">
            <a:spAutoFit/>
          </a:bodyPr>
          <a:lstStyle/>
          <a:p>
            <a:r>
              <a:rPr lang="zh-CN" altLang="en-US" sz="2400" dirty="0">
                <a:solidFill>
                  <a:schemeClr val="bg1"/>
                </a:solidFill>
                <a:sym typeface="+mn-ea"/>
              </a:rPr>
              <a:t>院校篇</a:t>
            </a:r>
            <a:r>
              <a:rPr lang="en-US" altLang="zh-CN" sz="2400" dirty="0">
                <a:solidFill>
                  <a:schemeClr val="bg1"/>
                </a:solidFill>
                <a:sym typeface="+mn-ea"/>
              </a:rPr>
              <a:t>-</a:t>
            </a:r>
            <a:r>
              <a:rPr lang="zh-CN" altLang="en-US" sz="2400" dirty="0">
                <a:solidFill>
                  <a:schemeClr val="bg1"/>
                </a:solidFill>
                <a:sym typeface="+mn-ea"/>
              </a:rPr>
              <a:t>教职工基本信息</a:t>
            </a:r>
            <a:endParaRPr lang="zh-CN" altLang="en-US" sz="2400" dirty="0">
              <a:solidFill>
                <a:schemeClr val="bg1"/>
              </a:solidFill>
            </a:endParaRPr>
          </a:p>
        </p:txBody>
      </p:sp>
      <p:pic>
        <p:nvPicPr>
          <p:cNvPr id="5" name="图片 4"/>
          <p:cNvPicPr>
            <a:picLocks noChangeAspect="1"/>
          </p:cNvPicPr>
          <p:nvPr/>
        </p:nvPicPr>
        <p:blipFill>
          <a:blip r:embed="rId2"/>
          <a:stretch>
            <a:fillRect/>
          </a:stretch>
        </p:blipFill>
        <p:spPr>
          <a:xfrm>
            <a:off x="1307747" y="793115"/>
            <a:ext cx="9600000" cy="2028571"/>
          </a:xfrm>
          <a:prstGeom prst="rect">
            <a:avLst/>
          </a:prstGeom>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圆角 20"/>
          <p:cNvSpPr/>
          <p:nvPr/>
        </p:nvSpPr>
        <p:spPr>
          <a:xfrm>
            <a:off x="1141095" y="2904490"/>
            <a:ext cx="9933305" cy="3547110"/>
          </a:xfrm>
          <a:prstGeom prst="roundRect">
            <a:avLst>
              <a:gd name="adj" fmla="val 11017"/>
            </a:avLst>
          </a:prstGeom>
        </p:spPr>
        <p:style>
          <a:lnRef idx="2">
            <a:schemeClr val="accent4"/>
          </a:lnRef>
          <a:fillRef idx="1">
            <a:schemeClr val="lt1"/>
          </a:fillRef>
          <a:effectRef idx="0">
            <a:schemeClr val="accent4"/>
          </a:effectRef>
          <a:fontRef idx="minor">
            <a:schemeClr val="dk1"/>
          </a:fontRef>
        </p:style>
        <p:txBody>
          <a:bodyPr rtlCol="0" anchor="ctr" anchorCtr="0"/>
          <a:lstStyle/>
          <a:p>
            <a:pPr marL="285750" indent="-285750" algn="just">
              <a:lnSpc>
                <a:spcPct val="100000"/>
              </a:lnSpc>
              <a:buFont typeface="Wingdings" panose="05000000000000000000" charset="0"/>
              <a:buChar char="Ø"/>
            </a:pPr>
            <a:r>
              <a:rPr lang="zh-CN" altLang="en-US" dirty="0">
                <a:solidFill>
                  <a:schemeClr val="tx1"/>
                </a:solidFill>
                <a:latin typeface="微软雅黑 Light" panose="020B0502040204020203" charset="-122"/>
                <a:ea typeface="微软雅黑 Light" panose="020B0502040204020203" charset="-122"/>
              </a:rPr>
              <a:t>与原表</a:t>
            </a:r>
            <a:r>
              <a:rPr lang="en-US" altLang="zh-CN" dirty="0">
                <a:solidFill>
                  <a:schemeClr val="tx1"/>
                </a:solidFill>
                <a:latin typeface="微软雅黑 Light" panose="020B0502040204020203" charset="-122"/>
                <a:ea typeface="微软雅黑 Light" panose="020B0502040204020203" charset="-122"/>
              </a:rPr>
              <a:t>1-5-3</a:t>
            </a:r>
            <a:r>
              <a:rPr lang="zh-CN" altLang="en-US" dirty="0">
                <a:solidFill>
                  <a:schemeClr val="tx1"/>
                </a:solidFill>
                <a:latin typeface="微软雅黑 Light" panose="020B0502040204020203" charset="-122"/>
                <a:ea typeface="微软雅黑 Light" panose="020B0502040204020203" charset="-122"/>
              </a:rPr>
              <a:t>外聘和兼职教师基本信息的区别是：外聘和兼职教师均需要教师资格证，现在本表只要求</a:t>
            </a:r>
            <a:r>
              <a:rPr lang="en-US" altLang="zh-CN" dirty="0">
                <a:solidFill>
                  <a:srgbClr val="FF0000"/>
                </a:solidFill>
                <a:latin typeface="微软雅黑 Light" panose="020B0502040204020203" charset="-122"/>
                <a:ea typeface="微软雅黑 Light" panose="020B0502040204020203" charset="-122"/>
              </a:rPr>
              <a:t>“</a:t>
            </a:r>
            <a:r>
              <a:rPr lang="zh-CN" altLang="en-US" dirty="0">
                <a:solidFill>
                  <a:srgbClr val="FF0000"/>
                </a:solidFill>
                <a:latin typeface="微软雅黑 Light" panose="020B0502040204020203" charset="-122"/>
                <a:ea typeface="微软雅黑 Light" panose="020B0502040204020203" charset="-122"/>
              </a:rPr>
              <a:t>从事教学工作或指导学生实践工作的校外教师或行业高技能人才等校外导师情况</a:t>
            </a:r>
            <a:r>
              <a:rPr lang="en-US" altLang="zh-CN" dirty="0">
                <a:solidFill>
                  <a:srgbClr val="FF0000"/>
                </a:solidFill>
                <a:latin typeface="微软雅黑 Light" panose="020B0502040204020203" charset="-122"/>
                <a:ea typeface="微软雅黑 Light" panose="020B0502040204020203" charset="-122"/>
              </a:rPr>
              <a:t>”</a:t>
            </a:r>
            <a:r>
              <a:rPr lang="zh-CN" altLang="en-US" dirty="0">
                <a:solidFill>
                  <a:srgbClr val="FF0000"/>
                </a:solidFill>
                <a:latin typeface="微软雅黑 Light" panose="020B0502040204020203" charset="-122"/>
                <a:ea typeface="微软雅黑 Light" panose="020B0502040204020203" charset="-122"/>
              </a:rPr>
              <a:t>条件放宽；</a:t>
            </a:r>
          </a:p>
          <a:p>
            <a:pPr marL="285750" indent="-285750" algn="just">
              <a:lnSpc>
                <a:spcPct val="100000"/>
              </a:lnSpc>
              <a:buFont typeface="Wingdings" panose="05000000000000000000" charset="0"/>
              <a:buChar char="Ø"/>
            </a:pPr>
            <a:r>
              <a:rPr lang="zh-CN" altLang="en-US" dirty="0">
                <a:solidFill>
                  <a:schemeClr val="tx1"/>
                </a:solidFill>
                <a:latin typeface="微软雅黑 Light" panose="020B0502040204020203" charset="-122"/>
                <a:ea typeface="微软雅黑 Light" panose="020B0502040204020203" charset="-122"/>
              </a:rPr>
              <a:t>聘期：外聘教师聘期</a:t>
            </a:r>
            <a:r>
              <a:rPr lang="en-US" altLang="zh-CN" dirty="0">
                <a:solidFill>
                  <a:schemeClr val="tx1"/>
                </a:solidFill>
                <a:latin typeface="微软雅黑 Light" panose="020B0502040204020203" charset="-122"/>
                <a:ea typeface="微软雅黑 Light" panose="020B0502040204020203" charset="-122"/>
              </a:rPr>
              <a:t>≥6</a:t>
            </a:r>
            <a:r>
              <a:rPr lang="zh-CN" altLang="en-US" dirty="0">
                <a:solidFill>
                  <a:schemeClr val="tx1"/>
                </a:solidFill>
                <a:latin typeface="微软雅黑 Light" panose="020B0502040204020203" charset="-122"/>
                <a:ea typeface="微软雅黑 Light" panose="020B0502040204020203" charset="-122"/>
              </a:rPr>
              <a:t>，兼职教师聘期＜</a:t>
            </a:r>
            <a:r>
              <a:rPr lang="en-US" altLang="zh-CN" dirty="0">
                <a:solidFill>
                  <a:schemeClr val="tx1"/>
                </a:solidFill>
                <a:latin typeface="微软雅黑 Light" panose="020B0502040204020203" charset="-122"/>
                <a:ea typeface="微软雅黑 Light" panose="020B0502040204020203" charset="-122"/>
              </a:rPr>
              <a:t>6</a:t>
            </a:r>
            <a:r>
              <a:rPr lang="zh-CN" altLang="en-US" dirty="0">
                <a:solidFill>
                  <a:schemeClr val="tx1"/>
                </a:solidFill>
                <a:latin typeface="微软雅黑 Light" panose="020B0502040204020203" charset="-122"/>
                <a:ea typeface="微软雅黑 Light" panose="020B0502040204020203" charset="-122"/>
              </a:rPr>
              <a:t>；</a:t>
            </a:r>
          </a:p>
          <a:p>
            <a:pPr marL="285750" indent="-285750" algn="just">
              <a:lnSpc>
                <a:spcPct val="100000"/>
              </a:lnSpc>
              <a:buFont typeface="Wingdings" panose="05000000000000000000" charset="0"/>
              <a:buChar char="Ø"/>
            </a:pPr>
            <a:r>
              <a:rPr lang="zh-CN" altLang="en-US" dirty="0">
                <a:solidFill>
                  <a:schemeClr val="tx1"/>
                </a:solidFill>
                <a:latin typeface="微软雅黑 Light" panose="020B0502040204020203" charset="-122"/>
                <a:ea typeface="微软雅黑 Light" panose="020B0502040204020203" charset="-122"/>
              </a:rPr>
              <a:t>工作单位类别：影响师范认证核心指标，影响与行业企业共建、共同讲授的课程数。</a:t>
            </a:r>
          </a:p>
          <a:p>
            <a:pPr marL="285750" indent="-285750" algn="just">
              <a:lnSpc>
                <a:spcPct val="100000"/>
              </a:lnSpc>
              <a:buFont typeface="Wingdings" panose="05000000000000000000" charset="0"/>
              <a:buChar char="Ø"/>
            </a:pPr>
            <a:r>
              <a:rPr lang="zh-CN" altLang="en-US" dirty="0">
                <a:solidFill>
                  <a:schemeClr val="tx1"/>
                </a:solidFill>
                <a:latin typeface="微软雅黑 Light" panose="020B0502040204020203" charset="-122"/>
                <a:ea typeface="微软雅黑 Light" panose="020B0502040204020203" charset="-122"/>
              </a:rPr>
              <a:t>合格评估：公办院校外聘教师数不超过自有专任教师数的</a:t>
            </a:r>
            <a:r>
              <a:rPr lang="en-US" altLang="zh-CN" dirty="0">
                <a:solidFill>
                  <a:schemeClr val="tx1"/>
                </a:solidFill>
                <a:latin typeface="微软雅黑 Light" panose="020B0502040204020203" charset="-122"/>
                <a:ea typeface="微软雅黑 Light" panose="020B0502040204020203" charset="-122"/>
              </a:rPr>
              <a:t>1/4</a:t>
            </a:r>
            <a:r>
              <a:rPr lang="zh-CN" altLang="en-US" dirty="0">
                <a:solidFill>
                  <a:schemeClr val="tx1"/>
                </a:solidFill>
                <a:latin typeface="微软雅黑 Light" panose="020B0502040204020203" charset="-122"/>
                <a:ea typeface="微软雅黑 Light" panose="020B0502040204020203" charset="-122"/>
              </a:rPr>
              <a:t>，民办院校折算外聘教师数不超过自有专任教师总数；</a:t>
            </a:r>
          </a:p>
          <a:p>
            <a:pPr marL="285750" indent="-285750" algn="just">
              <a:lnSpc>
                <a:spcPct val="100000"/>
              </a:lnSpc>
              <a:buFont typeface="Wingdings" panose="05000000000000000000" charset="0"/>
              <a:buChar char="Ø"/>
            </a:pPr>
            <a:r>
              <a:rPr lang="zh-CN" altLang="en-US" dirty="0">
                <a:solidFill>
                  <a:schemeClr val="tx1"/>
                </a:solidFill>
                <a:latin typeface="微软雅黑 Light" panose="020B0502040204020203" charset="-122"/>
                <a:ea typeface="微软雅黑 Light" panose="020B0502040204020203" charset="-122"/>
              </a:rPr>
              <a:t>审核评估：折算外聘教师不超过折算教师总数的</a:t>
            </a:r>
            <a:r>
              <a:rPr lang="en-US" altLang="zh-CN" dirty="0">
                <a:solidFill>
                  <a:schemeClr val="tx1"/>
                </a:solidFill>
                <a:latin typeface="微软雅黑 Light" panose="020B0502040204020203" charset="-122"/>
                <a:ea typeface="微软雅黑 Light" panose="020B0502040204020203" charset="-122"/>
              </a:rPr>
              <a:t>1/4</a:t>
            </a:r>
            <a:r>
              <a:rPr lang="zh-CN" altLang="en-US" dirty="0">
                <a:solidFill>
                  <a:schemeClr val="tx1"/>
                </a:solidFill>
                <a:latin typeface="微软雅黑 Light" panose="020B0502040204020203" charset="-122"/>
                <a:ea typeface="微软雅黑 Light" panose="020B0502040204020203" charset="-122"/>
              </a:rPr>
              <a:t>，超出部分不纳入计算</a:t>
            </a:r>
          </a:p>
          <a:p>
            <a:pPr marL="285750" indent="-285750" algn="just">
              <a:lnSpc>
                <a:spcPct val="100000"/>
              </a:lnSpc>
              <a:buFont typeface="Wingdings" panose="05000000000000000000" charset="0"/>
              <a:buChar char="Ø"/>
            </a:pPr>
            <a:r>
              <a:rPr lang="zh-CN" altLang="en-US" dirty="0">
                <a:solidFill>
                  <a:schemeClr val="tx1"/>
                </a:solidFill>
                <a:latin typeface="微软雅黑 Light" panose="020B0502040204020203" charset="-122"/>
                <a:ea typeface="微软雅黑 Light" panose="020B0502040204020203" charset="-122"/>
              </a:rPr>
              <a:t>承担本科教学任务：如果选了课程教学，一般情况下应有</a:t>
            </a:r>
            <a:r>
              <a:rPr lang="en-US" altLang="zh-CN" dirty="0">
                <a:solidFill>
                  <a:schemeClr val="tx1"/>
                </a:solidFill>
                <a:latin typeface="微软雅黑 Light" panose="020B0502040204020203" charset="-122"/>
                <a:ea typeface="微软雅黑 Light" panose="020B0502040204020203" charset="-122"/>
              </a:rPr>
              <a:t>7-4</a:t>
            </a:r>
            <a:r>
              <a:rPr lang="zh-CN" altLang="en-US" dirty="0">
                <a:solidFill>
                  <a:schemeClr val="tx1"/>
                </a:solidFill>
                <a:latin typeface="微软雅黑 Light" panose="020B0502040204020203" charset="-122"/>
                <a:ea typeface="微软雅黑 Light" panose="020B0502040204020203" charset="-122"/>
              </a:rPr>
              <a:t>开课情况对应的课程</a:t>
            </a:r>
          </a:p>
          <a:p>
            <a:pPr marL="285750" indent="-285750" algn="just">
              <a:lnSpc>
                <a:spcPct val="100000"/>
              </a:lnSpc>
              <a:buFont typeface="Wingdings" panose="05000000000000000000" charset="0"/>
              <a:buChar char="Ø"/>
            </a:pPr>
            <a:r>
              <a:rPr lang="zh-CN" altLang="en-US" dirty="0">
                <a:solidFill>
                  <a:schemeClr val="tx1"/>
                </a:solidFill>
                <a:latin typeface="微软雅黑 Light" panose="020B0502040204020203" charset="-122"/>
                <a:ea typeface="微软雅黑 Light" panose="020B0502040204020203" charset="-122"/>
              </a:rPr>
              <a:t>聘期：续聘的教师，聘期可以累加，其他的按照最新合同算</a:t>
            </a:r>
          </a:p>
        </p:txBody>
      </p:sp>
      <p:sp>
        <p:nvSpPr>
          <p:cNvPr id="3" name="文本框 2"/>
          <p:cNvSpPr txBox="1"/>
          <p:nvPr/>
        </p:nvSpPr>
        <p:spPr>
          <a:xfrm>
            <a:off x="407670" y="332740"/>
            <a:ext cx="4064000" cy="460375"/>
          </a:xfrm>
          <a:prstGeom prst="rect">
            <a:avLst/>
          </a:prstGeom>
          <a:noFill/>
        </p:spPr>
        <p:txBody>
          <a:bodyPr wrap="square" rtlCol="0">
            <a:spAutoFit/>
          </a:bodyPr>
          <a:lstStyle/>
          <a:p>
            <a:r>
              <a:rPr lang="zh-CN" altLang="en-US" sz="2400" dirty="0">
                <a:solidFill>
                  <a:schemeClr val="bg1"/>
                </a:solidFill>
                <a:sym typeface="+mn-ea"/>
              </a:rPr>
              <a:t>院校篇</a:t>
            </a:r>
            <a:r>
              <a:rPr lang="en-US" altLang="zh-CN" sz="2400" dirty="0">
                <a:solidFill>
                  <a:schemeClr val="bg1"/>
                </a:solidFill>
                <a:sym typeface="+mn-ea"/>
              </a:rPr>
              <a:t>-</a:t>
            </a:r>
            <a:r>
              <a:rPr lang="zh-CN" altLang="en-US" sz="2400" dirty="0">
                <a:solidFill>
                  <a:schemeClr val="bg1"/>
                </a:solidFill>
                <a:sym typeface="+mn-ea"/>
              </a:rPr>
              <a:t>教职工基本信息</a:t>
            </a:r>
            <a:endParaRPr lang="zh-CN" altLang="en-US" sz="2400" dirty="0">
              <a:solidFill>
                <a:schemeClr val="bg1"/>
              </a:solidFill>
            </a:endParaRPr>
          </a:p>
        </p:txBody>
      </p:sp>
      <p:pic>
        <p:nvPicPr>
          <p:cNvPr id="2" name="图片 1"/>
          <p:cNvPicPr>
            <a:picLocks noChangeAspect="1"/>
          </p:cNvPicPr>
          <p:nvPr/>
        </p:nvPicPr>
        <p:blipFill>
          <a:blip r:embed="rId2"/>
          <a:stretch>
            <a:fillRect/>
          </a:stretch>
        </p:blipFill>
        <p:spPr>
          <a:xfrm>
            <a:off x="1212215" y="859790"/>
            <a:ext cx="9790430" cy="1939925"/>
          </a:xfrm>
          <a:prstGeom prst="rect">
            <a:avLst/>
          </a:prstGeom>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圆角 20"/>
          <p:cNvSpPr/>
          <p:nvPr/>
        </p:nvSpPr>
        <p:spPr>
          <a:xfrm>
            <a:off x="1141095" y="2904490"/>
            <a:ext cx="9933305" cy="3547110"/>
          </a:xfrm>
          <a:prstGeom prst="roundRect">
            <a:avLst>
              <a:gd name="adj" fmla="val 11017"/>
            </a:avLst>
          </a:prstGeom>
        </p:spPr>
        <p:style>
          <a:lnRef idx="2">
            <a:schemeClr val="accent4"/>
          </a:lnRef>
          <a:fillRef idx="1">
            <a:schemeClr val="lt1"/>
          </a:fillRef>
          <a:effectRef idx="0">
            <a:schemeClr val="accent4"/>
          </a:effectRef>
          <a:fontRef idx="minor">
            <a:schemeClr val="dk1"/>
          </a:fontRef>
        </p:style>
        <p:txBody>
          <a:bodyPr rtlCol="0" anchor="ctr" anchorCtr="0"/>
          <a:lstStyle/>
          <a:p>
            <a:pPr marL="285750" indent="-285750" algn="just">
              <a:lnSpc>
                <a:spcPct val="150000"/>
              </a:lnSpc>
              <a:buFont typeface="Wingdings" panose="05000000000000000000" charset="0"/>
              <a:buChar char="Ø"/>
            </a:pPr>
            <a:r>
              <a:rPr lang="zh-CN" altLang="en-US" dirty="0">
                <a:solidFill>
                  <a:schemeClr val="tx1"/>
                </a:solidFill>
                <a:latin typeface="微软雅黑 Light" panose="020B0502040204020203" charset="-122"/>
                <a:ea typeface="微软雅黑 Light" panose="020B0502040204020203" charset="-122"/>
              </a:rPr>
              <a:t>单位号、单位名称必须是</a:t>
            </a:r>
            <a:r>
              <a:rPr lang="en-US" altLang="zh-CN" dirty="0">
                <a:solidFill>
                  <a:schemeClr val="tx1"/>
                </a:solidFill>
                <a:latin typeface="微软雅黑 Light" panose="020B0502040204020203" charset="-122"/>
                <a:ea typeface="微软雅黑 Light" panose="020B0502040204020203" charset="-122"/>
              </a:rPr>
              <a:t>1-5</a:t>
            </a:r>
            <a:r>
              <a:rPr lang="zh-CN" altLang="en-US" dirty="0">
                <a:solidFill>
                  <a:schemeClr val="tx1"/>
                </a:solidFill>
                <a:latin typeface="微软雅黑 Light" panose="020B0502040204020203" charset="-122"/>
                <a:ea typeface="微软雅黑 Light" panose="020B0502040204020203" charset="-122"/>
              </a:rPr>
              <a:t>临床教学基地的直属附属医院或者教学医院（非直属）</a:t>
            </a:r>
          </a:p>
          <a:p>
            <a:pPr marL="285750" indent="-285750" algn="just">
              <a:lnSpc>
                <a:spcPct val="150000"/>
              </a:lnSpc>
              <a:buFont typeface="Wingdings" panose="05000000000000000000" charset="0"/>
              <a:buChar char="Ø"/>
            </a:pPr>
            <a:r>
              <a:rPr lang="zh-CN" altLang="en-US" dirty="0">
                <a:solidFill>
                  <a:schemeClr val="tx1"/>
                </a:solidFill>
                <a:latin typeface="微软雅黑 Light" panose="020B0502040204020203" charset="-122"/>
                <a:ea typeface="微软雅黑 Light" panose="020B0502040204020203" charset="-122"/>
              </a:rPr>
              <a:t>与</a:t>
            </a:r>
            <a:r>
              <a:rPr lang="en-US" altLang="zh-CN" dirty="0">
                <a:solidFill>
                  <a:schemeClr val="tx1"/>
                </a:solidFill>
                <a:latin typeface="微软雅黑 Light" panose="020B0502040204020203" charset="-122"/>
                <a:ea typeface="微软雅黑 Light" panose="020B0502040204020203" charset="-122"/>
              </a:rPr>
              <a:t>4-3</a:t>
            </a:r>
            <a:r>
              <a:rPr lang="zh-CN" altLang="en-US" dirty="0">
                <a:solidFill>
                  <a:schemeClr val="tx1"/>
                </a:solidFill>
                <a:latin typeface="微软雅黑 Light" panose="020B0502040204020203" charset="-122"/>
                <a:ea typeface="微软雅黑 Light" panose="020B0502040204020203" charset="-122"/>
              </a:rPr>
              <a:t>专任教师基本信息、</a:t>
            </a:r>
            <a:r>
              <a:rPr lang="en-US" altLang="zh-CN" dirty="0">
                <a:solidFill>
                  <a:schemeClr val="tx1"/>
                </a:solidFill>
                <a:latin typeface="微软雅黑 Light" panose="020B0502040204020203" charset="-122"/>
                <a:ea typeface="微软雅黑 Light" panose="020B0502040204020203" charset="-122"/>
              </a:rPr>
              <a:t>4-4</a:t>
            </a:r>
            <a:r>
              <a:rPr lang="zh-CN" altLang="en-US" dirty="0">
                <a:solidFill>
                  <a:schemeClr val="tx1"/>
                </a:solidFill>
                <a:latin typeface="微软雅黑 Light" panose="020B0502040204020203" charset="-122"/>
                <a:ea typeface="微软雅黑 Light" panose="020B0502040204020203" charset="-122"/>
              </a:rPr>
              <a:t>其他教职工信息、</a:t>
            </a:r>
            <a:r>
              <a:rPr lang="en-US" altLang="zh-CN" dirty="0">
                <a:solidFill>
                  <a:schemeClr val="tx1"/>
                </a:solidFill>
                <a:latin typeface="微软雅黑 Light" panose="020B0502040204020203" charset="-122"/>
                <a:ea typeface="微软雅黑 Light" panose="020B0502040204020203" charset="-122"/>
              </a:rPr>
              <a:t>4-5</a:t>
            </a:r>
            <a:r>
              <a:rPr lang="zh-CN" altLang="en-US" dirty="0">
                <a:solidFill>
                  <a:schemeClr val="tx1"/>
                </a:solidFill>
                <a:latin typeface="微软雅黑 Light" panose="020B0502040204020203" charset="-122"/>
                <a:ea typeface="微软雅黑 Light" panose="020B0502040204020203" charset="-122"/>
              </a:rPr>
              <a:t>校外教师（导师）表不重复，仅限医科门类</a:t>
            </a:r>
          </a:p>
          <a:p>
            <a:pPr marL="285750" indent="-285750" algn="just">
              <a:lnSpc>
                <a:spcPct val="150000"/>
              </a:lnSpc>
              <a:buFont typeface="Wingdings" panose="05000000000000000000" charset="0"/>
              <a:buChar char="Ø"/>
            </a:pPr>
            <a:r>
              <a:rPr lang="zh-CN" altLang="en-US" dirty="0">
                <a:solidFill>
                  <a:schemeClr val="tx1"/>
                </a:solidFill>
                <a:latin typeface="微软雅黑 Light" panose="020B0502040204020203" charset="-122"/>
                <a:ea typeface="微软雅黑 Light" panose="020B0502040204020203" charset="-122"/>
              </a:rPr>
              <a:t>专业技术职称</a:t>
            </a:r>
            <a:r>
              <a:rPr lang="en-US" altLang="zh-CN" dirty="0">
                <a:solidFill>
                  <a:schemeClr val="tx1"/>
                </a:solidFill>
                <a:latin typeface="微软雅黑 Light" panose="020B0502040204020203" charset="-122"/>
                <a:ea typeface="微软雅黑 Light" panose="020B0502040204020203" charset="-122"/>
              </a:rPr>
              <a:t>(</a:t>
            </a:r>
            <a:r>
              <a:rPr lang="zh-CN" altLang="en-US" dirty="0">
                <a:solidFill>
                  <a:schemeClr val="tx1"/>
                </a:solidFill>
                <a:latin typeface="微软雅黑 Light" panose="020B0502040204020203" charset="-122"/>
                <a:ea typeface="微软雅黑 Light" panose="020B0502040204020203" charset="-122"/>
              </a:rPr>
              <a:t>教授、副教授、其他正高级、其他副高级</a:t>
            </a:r>
            <a:r>
              <a:rPr lang="en-US" altLang="zh-CN" dirty="0">
                <a:solidFill>
                  <a:schemeClr val="tx1"/>
                </a:solidFill>
                <a:latin typeface="微软雅黑 Light" panose="020B0502040204020203" charset="-122"/>
                <a:ea typeface="微软雅黑 Light" panose="020B0502040204020203" charset="-122"/>
              </a:rPr>
              <a:t>)</a:t>
            </a:r>
            <a:r>
              <a:rPr lang="zh-CN" altLang="en-US" dirty="0">
                <a:solidFill>
                  <a:schemeClr val="tx1"/>
                </a:solidFill>
                <a:latin typeface="微软雅黑 Light" panose="020B0502040204020203" charset="-122"/>
                <a:ea typeface="微软雅黑 Light" panose="020B0502040204020203" charset="-122"/>
              </a:rPr>
              <a:t>或卫技系列职称</a:t>
            </a:r>
            <a:r>
              <a:rPr lang="en-US" altLang="zh-CN" dirty="0">
                <a:solidFill>
                  <a:schemeClr val="tx1"/>
                </a:solidFill>
                <a:latin typeface="微软雅黑 Light" panose="020B0502040204020203" charset="-122"/>
                <a:ea typeface="微软雅黑 Light" panose="020B0502040204020203" charset="-122"/>
              </a:rPr>
              <a:t>(</a:t>
            </a:r>
            <a:r>
              <a:rPr lang="zh-CN" altLang="en-US" dirty="0">
                <a:solidFill>
                  <a:schemeClr val="tx1"/>
                </a:solidFill>
                <a:latin typeface="微软雅黑 Light" panose="020B0502040204020203" charset="-122"/>
                <a:ea typeface="微软雅黑 Light" panose="020B0502040204020203" charset="-122"/>
              </a:rPr>
              <a:t>主治医师、副主任医师、主任医师、主任护师、副主任护师</a:t>
            </a:r>
            <a:r>
              <a:rPr lang="en-US" altLang="zh-CN" dirty="0">
                <a:solidFill>
                  <a:schemeClr val="tx1"/>
                </a:solidFill>
                <a:latin typeface="微软雅黑 Light" panose="020B0502040204020203" charset="-122"/>
                <a:ea typeface="微软雅黑 Light" panose="020B0502040204020203" charset="-122"/>
              </a:rPr>
              <a:t>)</a:t>
            </a:r>
            <a:r>
              <a:rPr lang="zh-CN" altLang="en-US" dirty="0">
                <a:solidFill>
                  <a:schemeClr val="tx1"/>
                </a:solidFill>
                <a:latin typeface="微软雅黑 Light" panose="020B0502040204020203" charset="-122"/>
                <a:ea typeface="微软雅黑 Light" panose="020B0502040204020203" charset="-122"/>
              </a:rPr>
              <a:t>的直属附属医院师资，才会在审核评估中按照</a:t>
            </a:r>
            <a:r>
              <a:rPr lang="en-US" altLang="zh-CN" dirty="0">
                <a:solidFill>
                  <a:schemeClr val="tx1"/>
                </a:solidFill>
                <a:latin typeface="微软雅黑 Light" panose="020B0502040204020203" charset="-122"/>
                <a:ea typeface="微软雅黑 Light" panose="020B0502040204020203" charset="-122"/>
              </a:rPr>
              <a:t>0.5</a:t>
            </a:r>
            <a:r>
              <a:rPr lang="zh-CN" altLang="en-US" dirty="0">
                <a:solidFill>
                  <a:schemeClr val="tx1"/>
                </a:solidFill>
                <a:latin typeface="微软雅黑 Light" panose="020B0502040204020203" charset="-122"/>
                <a:ea typeface="微软雅黑 Light" panose="020B0502040204020203" charset="-122"/>
              </a:rPr>
              <a:t>个教师纳入生师比当中</a:t>
            </a:r>
          </a:p>
        </p:txBody>
      </p:sp>
      <p:sp>
        <p:nvSpPr>
          <p:cNvPr id="3" name="文本框 2"/>
          <p:cNvSpPr txBox="1"/>
          <p:nvPr/>
        </p:nvSpPr>
        <p:spPr>
          <a:xfrm>
            <a:off x="407670" y="332740"/>
            <a:ext cx="4064000" cy="460375"/>
          </a:xfrm>
          <a:prstGeom prst="rect">
            <a:avLst/>
          </a:prstGeom>
          <a:noFill/>
        </p:spPr>
        <p:txBody>
          <a:bodyPr wrap="square" rtlCol="0">
            <a:spAutoFit/>
          </a:bodyPr>
          <a:lstStyle/>
          <a:p>
            <a:r>
              <a:rPr lang="zh-CN" altLang="en-US" sz="2400" dirty="0">
                <a:solidFill>
                  <a:schemeClr val="bg1"/>
                </a:solidFill>
                <a:sym typeface="+mn-ea"/>
              </a:rPr>
              <a:t>院校篇</a:t>
            </a:r>
            <a:r>
              <a:rPr lang="en-US" altLang="zh-CN" sz="2400" dirty="0">
                <a:solidFill>
                  <a:schemeClr val="bg1"/>
                </a:solidFill>
                <a:sym typeface="+mn-ea"/>
              </a:rPr>
              <a:t>-</a:t>
            </a:r>
            <a:r>
              <a:rPr lang="zh-CN" altLang="en-US" sz="2400" dirty="0">
                <a:solidFill>
                  <a:schemeClr val="bg1"/>
                </a:solidFill>
                <a:sym typeface="+mn-ea"/>
              </a:rPr>
              <a:t>教职工基本信息</a:t>
            </a:r>
            <a:endParaRPr lang="zh-CN" altLang="en-US" sz="2400" dirty="0">
              <a:solidFill>
                <a:schemeClr val="bg1"/>
              </a:solidFill>
            </a:endParaRPr>
          </a:p>
        </p:txBody>
      </p:sp>
      <p:pic>
        <p:nvPicPr>
          <p:cNvPr id="2" name="图片 1"/>
          <p:cNvPicPr>
            <a:picLocks noChangeAspect="1"/>
          </p:cNvPicPr>
          <p:nvPr/>
        </p:nvPicPr>
        <p:blipFill>
          <a:blip r:embed="rId2"/>
          <a:stretch>
            <a:fillRect/>
          </a:stretch>
        </p:blipFill>
        <p:spPr>
          <a:xfrm>
            <a:off x="1047750" y="1087755"/>
            <a:ext cx="10119995" cy="1616710"/>
          </a:xfrm>
          <a:prstGeom prst="rect">
            <a:avLst/>
          </a:prstGeom>
        </p:spPr>
      </p:pic>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圆角 20"/>
          <p:cNvSpPr/>
          <p:nvPr/>
        </p:nvSpPr>
        <p:spPr>
          <a:xfrm>
            <a:off x="1141095" y="4538345"/>
            <a:ext cx="9933305" cy="1913255"/>
          </a:xfrm>
          <a:prstGeom prst="roundRect">
            <a:avLst>
              <a:gd name="adj" fmla="val 11017"/>
            </a:avLst>
          </a:prstGeom>
        </p:spPr>
        <p:style>
          <a:lnRef idx="2">
            <a:schemeClr val="accent4"/>
          </a:lnRef>
          <a:fillRef idx="1">
            <a:schemeClr val="lt1"/>
          </a:fillRef>
          <a:effectRef idx="0">
            <a:schemeClr val="accent4"/>
          </a:effectRef>
          <a:fontRef idx="minor">
            <a:schemeClr val="dk1"/>
          </a:fontRef>
        </p:style>
        <p:txBody>
          <a:bodyPr rtlCol="0" anchor="ctr" anchorCtr="0"/>
          <a:lstStyle/>
          <a:p>
            <a:pPr marL="285750" indent="-285750" algn="just">
              <a:lnSpc>
                <a:spcPct val="100000"/>
              </a:lnSpc>
              <a:buFont typeface="Wingdings" panose="05000000000000000000" charset="0"/>
              <a:buChar char="Ø"/>
            </a:pPr>
            <a:r>
              <a:rPr lang="zh-CN" altLang="en-US" dirty="0">
                <a:solidFill>
                  <a:schemeClr val="tx1"/>
                </a:solidFill>
                <a:latin typeface="微软雅黑 Light" panose="020B0502040204020203" charset="-122"/>
                <a:ea typeface="微软雅黑 Light" panose="020B0502040204020203" charset="-122"/>
              </a:rPr>
              <a:t>影响指标：国家级教学名师、高层次人才给本科生上课比例、</a:t>
            </a:r>
            <a:r>
              <a:rPr lang="zh-CN" altLang="en-US" dirty="0">
                <a:solidFill>
                  <a:schemeClr val="tx1"/>
                </a:solidFill>
                <a:latin typeface="微软雅黑 Light" panose="020B0502040204020203" charset="-122"/>
                <a:ea typeface="微软雅黑 Light" panose="020B0502040204020203" charset="-122"/>
                <a:sym typeface="+mn-ea"/>
              </a:rPr>
              <a:t>教师发展中心培训本校教师的比例（</a:t>
            </a:r>
            <a:r>
              <a:rPr lang="en-US" altLang="zh-CN" dirty="0">
                <a:solidFill>
                  <a:schemeClr val="tx1"/>
                </a:solidFill>
                <a:latin typeface="微软雅黑 Light" panose="020B0502040204020203" charset="-122"/>
                <a:ea typeface="微软雅黑 Light" panose="020B0502040204020203" charset="-122"/>
                <a:sym typeface="+mn-ea"/>
              </a:rPr>
              <a:t>%</a:t>
            </a:r>
            <a:r>
              <a:rPr lang="zh-CN" altLang="en-US" dirty="0">
                <a:solidFill>
                  <a:schemeClr val="tx1"/>
                </a:solidFill>
                <a:latin typeface="微软雅黑 Light" panose="020B0502040204020203" charset="-122"/>
                <a:ea typeface="微软雅黑 Light" panose="020B0502040204020203" charset="-122"/>
                <a:sym typeface="+mn-ea"/>
              </a:rPr>
              <a:t>）</a:t>
            </a:r>
            <a:endParaRPr lang="zh-CN" altLang="en-US" dirty="0">
              <a:solidFill>
                <a:schemeClr val="tx1"/>
              </a:solidFill>
              <a:latin typeface="微软雅黑 Light" panose="020B0502040204020203" charset="-122"/>
              <a:ea typeface="微软雅黑 Light" panose="020B0502040204020203" charset="-122"/>
            </a:endParaRPr>
          </a:p>
        </p:txBody>
      </p:sp>
      <p:sp>
        <p:nvSpPr>
          <p:cNvPr id="3" name="文本框 2"/>
          <p:cNvSpPr txBox="1"/>
          <p:nvPr/>
        </p:nvSpPr>
        <p:spPr>
          <a:xfrm>
            <a:off x="407670" y="332740"/>
            <a:ext cx="4064000" cy="460375"/>
          </a:xfrm>
          <a:prstGeom prst="rect">
            <a:avLst/>
          </a:prstGeom>
          <a:noFill/>
        </p:spPr>
        <p:txBody>
          <a:bodyPr wrap="square" rtlCol="0">
            <a:spAutoFit/>
          </a:bodyPr>
          <a:lstStyle/>
          <a:p>
            <a:r>
              <a:rPr lang="zh-CN" altLang="en-US" sz="2400" dirty="0">
                <a:solidFill>
                  <a:schemeClr val="bg1"/>
                </a:solidFill>
                <a:sym typeface="+mn-ea"/>
              </a:rPr>
              <a:t>院校篇</a:t>
            </a:r>
            <a:r>
              <a:rPr lang="en-US" altLang="zh-CN" sz="2400" dirty="0">
                <a:solidFill>
                  <a:schemeClr val="bg1"/>
                </a:solidFill>
                <a:sym typeface="+mn-ea"/>
              </a:rPr>
              <a:t>-</a:t>
            </a:r>
            <a:r>
              <a:rPr lang="zh-CN" altLang="en-US" sz="2400" dirty="0">
                <a:solidFill>
                  <a:schemeClr val="bg1"/>
                </a:solidFill>
                <a:sym typeface="+mn-ea"/>
              </a:rPr>
              <a:t>教职工基本信息</a:t>
            </a:r>
            <a:endParaRPr lang="zh-CN" altLang="en-US" sz="2400" dirty="0">
              <a:solidFill>
                <a:schemeClr val="bg1"/>
              </a:solidFill>
            </a:endParaRPr>
          </a:p>
        </p:txBody>
      </p:sp>
      <p:pic>
        <p:nvPicPr>
          <p:cNvPr id="4" name="图片 3"/>
          <p:cNvPicPr>
            <a:picLocks noChangeAspect="1"/>
          </p:cNvPicPr>
          <p:nvPr/>
        </p:nvPicPr>
        <p:blipFill>
          <a:blip r:embed="rId2"/>
          <a:stretch>
            <a:fillRect/>
          </a:stretch>
        </p:blipFill>
        <p:spPr>
          <a:xfrm>
            <a:off x="1210945" y="1097915"/>
            <a:ext cx="9863455" cy="1642110"/>
          </a:xfrm>
          <a:prstGeom prst="rect">
            <a:avLst/>
          </a:prstGeom>
        </p:spPr>
      </p:pic>
      <p:pic>
        <p:nvPicPr>
          <p:cNvPr id="6" name="图片 5"/>
          <p:cNvPicPr>
            <a:picLocks noChangeAspect="1"/>
          </p:cNvPicPr>
          <p:nvPr/>
        </p:nvPicPr>
        <p:blipFill>
          <a:blip r:embed="rId3"/>
          <a:stretch>
            <a:fillRect/>
          </a:stretch>
        </p:blipFill>
        <p:spPr>
          <a:xfrm>
            <a:off x="1243330" y="2827020"/>
            <a:ext cx="8126095" cy="1624330"/>
          </a:xfrm>
          <a:prstGeom prst="rect">
            <a:avLst/>
          </a:prstGeom>
        </p:spPr>
      </p:pic>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圆角 20"/>
          <p:cNvSpPr/>
          <p:nvPr/>
        </p:nvSpPr>
        <p:spPr>
          <a:xfrm>
            <a:off x="1141095" y="3104515"/>
            <a:ext cx="9933305" cy="3347085"/>
          </a:xfrm>
          <a:prstGeom prst="roundRect">
            <a:avLst>
              <a:gd name="adj" fmla="val 11017"/>
            </a:avLst>
          </a:prstGeom>
        </p:spPr>
        <p:style>
          <a:lnRef idx="2">
            <a:schemeClr val="accent4"/>
          </a:lnRef>
          <a:fillRef idx="1">
            <a:schemeClr val="lt1"/>
          </a:fillRef>
          <a:effectRef idx="0">
            <a:schemeClr val="accent4"/>
          </a:effectRef>
          <a:fontRef idx="minor">
            <a:schemeClr val="dk1"/>
          </a:fontRef>
        </p:style>
        <p:txBody>
          <a:bodyPr rtlCol="0" anchor="ctr" anchorCtr="0"/>
          <a:lstStyle/>
          <a:p>
            <a:pPr marL="285750" indent="-285750" algn="just">
              <a:lnSpc>
                <a:spcPct val="100000"/>
              </a:lnSpc>
              <a:buFont typeface="Wingdings" panose="05000000000000000000" charset="0"/>
              <a:buChar char="Ø"/>
            </a:pPr>
            <a:r>
              <a:rPr lang="zh-CN" altLang="en-US" dirty="0">
                <a:solidFill>
                  <a:schemeClr val="tx1"/>
                </a:solidFill>
                <a:latin typeface="微软雅黑 Light" panose="020B0502040204020203" charset="-122"/>
                <a:ea typeface="微软雅黑 Light" panose="020B0502040204020203" charset="-122"/>
                <a:sym typeface="+mn-ea"/>
              </a:rPr>
              <a:t>影响指标：</a:t>
            </a:r>
            <a:r>
              <a:rPr lang="zh-CN" altLang="en-US" dirty="0">
                <a:solidFill>
                  <a:schemeClr val="tx1"/>
                </a:solidFill>
                <a:latin typeface="微软雅黑 Light" panose="020B0502040204020203" charset="-122"/>
                <a:ea typeface="微软雅黑 Light" panose="020B0502040204020203" charset="-122"/>
              </a:rPr>
              <a:t>教师发展中心培训本校教师的比例（</a:t>
            </a:r>
            <a:r>
              <a:rPr lang="en-US" altLang="zh-CN" dirty="0">
                <a:solidFill>
                  <a:schemeClr val="tx1"/>
                </a:solidFill>
                <a:latin typeface="微软雅黑 Light" panose="020B0502040204020203" charset="-122"/>
                <a:ea typeface="微软雅黑 Light" panose="020B0502040204020203" charset="-122"/>
              </a:rPr>
              <a:t>%</a:t>
            </a:r>
            <a:r>
              <a:rPr lang="zh-CN" altLang="en-US" dirty="0">
                <a:solidFill>
                  <a:schemeClr val="tx1"/>
                </a:solidFill>
                <a:latin typeface="微软雅黑 Light" panose="020B0502040204020203" charset="-122"/>
                <a:ea typeface="微软雅黑 Light" panose="020B0502040204020203" charset="-122"/>
              </a:rPr>
              <a:t>）</a:t>
            </a:r>
          </a:p>
        </p:txBody>
      </p:sp>
      <p:sp>
        <p:nvSpPr>
          <p:cNvPr id="3" name="文本框 2"/>
          <p:cNvSpPr txBox="1"/>
          <p:nvPr/>
        </p:nvSpPr>
        <p:spPr>
          <a:xfrm>
            <a:off x="407670" y="332740"/>
            <a:ext cx="4064000" cy="460375"/>
          </a:xfrm>
          <a:prstGeom prst="rect">
            <a:avLst/>
          </a:prstGeom>
          <a:noFill/>
        </p:spPr>
        <p:txBody>
          <a:bodyPr wrap="square" rtlCol="0">
            <a:spAutoFit/>
          </a:bodyPr>
          <a:lstStyle/>
          <a:p>
            <a:r>
              <a:rPr lang="zh-CN" altLang="en-US" sz="2400" dirty="0">
                <a:solidFill>
                  <a:schemeClr val="bg1"/>
                </a:solidFill>
                <a:sym typeface="+mn-ea"/>
              </a:rPr>
              <a:t>院校篇</a:t>
            </a:r>
            <a:r>
              <a:rPr lang="en-US" altLang="zh-CN" sz="2400" dirty="0">
                <a:solidFill>
                  <a:schemeClr val="bg1"/>
                </a:solidFill>
                <a:sym typeface="+mn-ea"/>
              </a:rPr>
              <a:t>-</a:t>
            </a:r>
            <a:r>
              <a:rPr lang="zh-CN" altLang="en-US" sz="2400" dirty="0">
                <a:solidFill>
                  <a:schemeClr val="bg1"/>
                </a:solidFill>
                <a:sym typeface="+mn-ea"/>
              </a:rPr>
              <a:t>教职工基本信息</a:t>
            </a:r>
            <a:endParaRPr lang="zh-CN" altLang="en-US" sz="2400" dirty="0">
              <a:solidFill>
                <a:schemeClr val="bg1"/>
              </a:solidFill>
            </a:endParaRPr>
          </a:p>
        </p:txBody>
      </p:sp>
      <p:pic>
        <p:nvPicPr>
          <p:cNvPr id="2" name="图片 1"/>
          <p:cNvPicPr>
            <a:picLocks noChangeAspect="1"/>
          </p:cNvPicPr>
          <p:nvPr/>
        </p:nvPicPr>
        <p:blipFill>
          <a:blip r:embed="rId2"/>
          <a:stretch>
            <a:fillRect/>
          </a:stretch>
        </p:blipFill>
        <p:spPr>
          <a:xfrm>
            <a:off x="1965325" y="858520"/>
            <a:ext cx="7946390" cy="1981200"/>
          </a:xfrm>
          <a:prstGeom prst="rect">
            <a:avLst/>
          </a:prstGeom>
        </p:spPr>
      </p:pic>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圆角 20"/>
          <p:cNvSpPr/>
          <p:nvPr/>
        </p:nvSpPr>
        <p:spPr>
          <a:xfrm>
            <a:off x="6696075" y="1473835"/>
            <a:ext cx="5296535" cy="3547110"/>
          </a:xfrm>
          <a:prstGeom prst="roundRect">
            <a:avLst>
              <a:gd name="adj" fmla="val 6874"/>
            </a:avLst>
          </a:prstGeom>
        </p:spPr>
        <p:style>
          <a:lnRef idx="2">
            <a:schemeClr val="accent4"/>
          </a:lnRef>
          <a:fillRef idx="1">
            <a:schemeClr val="lt1"/>
          </a:fillRef>
          <a:effectRef idx="0">
            <a:schemeClr val="accent4"/>
          </a:effectRef>
          <a:fontRef idx="minor">
            <a:schemeClr val="dk1"/>
          </a:fontRef>
        </p:style>
        <p:txBody>
          <a:bodyPr rtlCol="0" anchor="ctr" anchorCtr="0"/>
          <a:lstStyle/>
          <a:p>
            <a:pPr marL="285750" indent="-285750" algn="just">
              <a:lnSpc>
                <a:spcPct val="150000"/>
              </a:lnSpc>
              <a:buFont typeface="Wingdings" panose="05000000000000000000" charset="0"/>
              <a:buChar char="Ø"/>
            </a:pPr>
            <a:r>
              <a:rPr lang="zh-CN" altLang="en-US" dirty="0">
                <a:solidFill>
                  <a:schemeClr val="tx1"/>
                </a:solidFill>
                <a:latin typeface="微软雅黑 Light" panose="020B0502040204020203" charset="-122"/>
                <a:ea typeface="微软雅黑 Light" panose="020B0502040204020203" charset="-122"/>
              </a:rPr>
              <a:t>兼职辅导员：不要忘了填报。</a:t>
            </a:r>
          </a:p>
          <a:p>
            <a:pPr marL="285750" indent="-285750" algn="just">
              <a:lnSpc>
                <a:spcPct val="150000"/>
              </a:lnSpc>
              <a:buFont typeface="Wingdings" panose="05000000000000000000" charset="0"/>
              <a:buChar char="Ø"/>
            </a:pPr>
            <a:r>
              <a:rPr lang="zh-CN" altLang="en-US" dirty="0">
                <a:solidFill>
                  <a:schemeClr val="tx1"/>
                </a:solidFill>
                <a:latin typeface="微软雅黑 Light" panose="020B0502040204020203" charset="-122"/>
                <a:ea typeface="微软雅黑 Light" panose="020B0502040204020203" charset="-122"/>
              </a:rPr>
              <a:t>创新创业教育专职教师：指学校</a:t>
            </a:r>
            <a:r>
              <a:rPr lang="zh-CN" altLang="en-US" dirty="0">
                <a:solidFill>
                  <a:srgbClr val="FF0000"/>
                </a:solidFill>
                <a:latin typeface="微软雅黑 Light" panose="020B0502040204020203" charset="-122"/>
                <a:ea typeface="微软雅黑 Light" panose="020B0502040204020203" charset="-122"/>
              </a:rPr>
              <a:t>专职从事</a:t>
            </a:r>
            <a:r>
              <a:rPr lang="zh-CN" altLang="en-US" dirty="0">
                <a:solidFill>
                  <a:schemeClr val="tx1"/>
                </a:solidFill>
                <a:latin typeface="微软雅黑 Light" panose="020B0502040204020203" charset="-122"/>
                <a:ea typeface="微软雅黑 Light" panose="020B0502040204020203" charset="-122"/>
              </a:rPr>
              <a:t>创新创业教育教师人数。</a:t>
            </a:r>
          </a:p>
          <a:p>
            <a:pPr marL="285750" indent="-285750" algn="just">
              <a:lnSpc>
                <a:spcPct val="150000"/>
              </a:lnSpc>
              <a:buFont typeface="Wingdings" panose="05000000000000000000" charset="0"/>
              <a:buChar char="Ø"/>
            </a:pPr>
            <a:r>
              <a:rPr lang="zh-CN" altLang="en-US" dirty="0">
                <a:solidFill>
                  <a:schemeClr val="tx1"/>
                </a:solidFill>
                <a:latin typeface="微软雅黑 Light" panose="020B0502040204020203" charset="-122"/>
                <a:ea typeface="微软雅黑 Light" panose="020B0502040204020203" charset="-122"/>
              </a:rPr>
              <a:t>就业指导专职教师：指学校</a:t>
            </a:r>
            <a:r>
              <a:rPr lang="zh-CN" altLang="en-US" dirty="0">
                <a:solidFill>
                  <a:srgbClr val="FF0000"/>
                </a:solidFill>
                <a:latin typeface="微软雅黑 Light" panose="020B0502040204020203" charset="-122"/>
                <a:ea typeface="微软雅黑 Light" panose="020B0502040204020203" charset="-122"/>
              </a:rPr>
              <a:t>专职从事</a:t>
            </a:r>
            <a:r>
              <a:rPr lang="zh-CN" altLang="en-US" dirty="0">
                <a:solidFill>
                  <a:schemeClr val="tx1"/>
                </a:solidFill>
                <a:latin typeface="微软雅黑 Light" panose="020B0502040204020203" charset="-122"/>
                <a:ea typeface="微软雅黑 Light" panose="020B0502040204020203" charset="-122"/>
              </a:rPr>
              <a:t>就业指导教师人数。</a:t>
            </a:r>
          </a:p>
          <a:p>
            <a:pPr marL="285750" indent="-285750" algn="just">
              <a:lnSpc>
                <a:spcPct val="150000"/>
              </a:lnSpc>
              <a:buFont typeface="Wingdings" panose="05000000000000000000" charset="0"/>
              <a:buChar char="Ø"/>
            </a:pPr>
            <a:r>
              <a:rPr lang="zh-CN" altLang="en-US" dirty="0">
                <a:solidFill>
                  <a:schemeClr val="tx1"/>
                </a:solidFill>
                <a:latin typeface="微软雅黑 Light" panose="020B0502040204020203" charset="-122"/>
                <a:ea typeface="微软雅黑 Light" panose="020B0502040204020203" charset="-122"/>
              </a:rPr>
              <a:t>影响指标：专职辅导员岗位与在校生比例</a:t>
            </a:r>
            <a:r>
              <a:rPr lang="en-US" altLang="zh-CN" dirty="0">
                <a:solidFill>
                  <a:schemeClr val="tx1"/>
                </a:solidFill>
                <a:latin typeface="微软雅黑 Light" panose="020B0502040204020203" charset="-122"/>
                <a:ea typeface="微软雅黑 Light" panose="020B0502040204020203" charset="-122"/>
              </a:rPr>
              <a:t>≥1:200</a:t>
            </a:r>
            <a:r>
              <a:rPr lang="zh-CN" altLang="en-US" dirty="0">
                <a:solidFill>
                  <a:schemeClr val="tx1"/>
                </a:solidFill>
                <a:latin typeface="微软雅黑 Light" panose="020B0502040204020203" charset="-122"/>
                <a:ea typeface="微软雅黑 Light" panose="020B0502040204020203" charset="-122"/>
              </a:rPr>
              <a:t>（兼职辅导员算</a:t>
            </a:r>
            <a:r>
              <a:rPr lang="en-US" altLang="zh-CN" dirty="0">
                <a:solidFill>
                  <a:schemeClr val="tx1"/>
                </a:solidFill>
                <a:latin typeface="微软雅黑 Light" panose="020B0502040204020203" charset="-122"/>
                <a:ea typeface="微软雅黑 Light" panose="020B0502040204020203" charset="-122"/>
              </a:rPr>
              <a:t>1/3</a:t>
            </a:r>
            <a:r>
              <a:rPr lang="zh-CN" altLang="en-US" dirty="0">
                <a:solidFill>
                  <a:schemeClr val="tx1"/>
                </a:solidFill>
                <a:latin typeface="微软雅黑 Light" panose="020B0502040204020203" charset="-122"/>
                <a:ea typeface="微软雅黑 Light" panose="020B0502040204020203" charset="-122"/>
              </a:rPr>
              <a:t>）</a:t>
            </a:r>
          </a:p>
        </p:txBody>
      </p:sp>
      <p:sp>
        <p:nvSpPr>
          <p:cNvPr id="3" name="文本框 2"/>
          <p:cNvSpPr txBox="1"/>
          <p:nvPr/>
        </p:nvSpPr>
        <p:spPr>
          <a:xfrm>
            <a:off x="407670" y="332740"/>
            <a:ext cx="4064000" cy="460375"/>
          </a:xfrm>
          <a:prstGeom prst="rect">
            <a:avLst/>
          </a:prstGeom>
          <a:noFill/>
        </p:spPr>
        <p:txBody>
          <a:bodyPr wrap="square" rtlCol="0">
            <a:spAutoFit/>
          </a:bodyPr>
          <a:lstStyle/>
          <a:p>
            <a:r>
              <a:rPr lang="zh-CN" altLang="en-US" sz="2400" dirty="0">
                <a:solidFill>
                  <a:schemeClr val="bg1"/>
                </a:solidFill>
                <a:sym typeface="+mn-ea"/>
              </a:rPr>
              <a:t>院校篇</a:t>
            </a:r>
            <a:r>
              <a:rPr lang="en-US" altLang="zh-CN" sz="2400" dirty="0">
                <a:solidFill>
                  <a:schemeClr val="bg1"/>
                </a:solidFill>
                <a:sym typeface="+mn-ea"/>
              </a:rPr>
              <a:t>-</a:t>
            </a:r>
            <a:r>
              <a:rPr lang="zh-CN" altLang="en-US" sz="2400" dirty="0">
                <a:solidFill>
                  <a:schemeClr val="bg1"/>
                </a:solidFill>
                <a:sym typeface="+mn-ea"/>
              </a:rPr>
              <a:t>教职工基本信息</a:t>
            </a:r>
            <a:endParaRPr lang="zh-CN" altLang="en-US" sz="2400" dirty="0">
              <a:solidFill>
                <a:schemeClr val="bg1"/>
              </a:solidFill>
            </a:endParaRPr>
          </a:p>
        </p:txBody>
      </p:sp>
      <p:pic>
        <p:nvPicPr>
          <p:cNvPr id="2" name="图片 1"/>
          <p:cNvPicPr>
            <a:picLocks noChangeAspect="1"/>
          </p:cNvPicPr>
          <p:nvPr/>
        </p:nvPicPr>
        <p:blipFill>
          <a:blip r:embed="rId2"/>
          <a:stretch>
            <a:fillRect/>
          </a:stretch>
        </p:blipFill>
        <p:spPr>
          <a:xfrm>
            <a:off x="631190" y="1548130"/>
            <a:ext cx="5804535" cy="3472815"/>
          </a:xfrm>
          <a:prstGeom prst="rect">
            <a:avLst/>
          </a:prstGeom>
        </p:spPr>
      </p:pic>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圆角 20"/>
          <p:cNvSpPr/>
          <p:nvPr/>
        </p:nvSpPr>
        <p:spPr>
          <a:xfrm>
            <a:off x="6162675" y="1473835"/>
            <a:ext cx="5296535" cy="3547110"/>
          </a:xfrm>
          <a:prstGeom prst="roundRect">
            <a:avLst>
              <a:gd name="adj" fmla="val 6874"/>
            </a:avLst>
          </a:prstGeom>
        </p:spPr>
        <p:style>
          <a:lnRef idx="2">
            <a:schemeClr val="accent4"/>
          </a:lnRef>
          <a:fillRef idx="1">
            <a:schemeClr val="lt1"/>
          </a:fillRef>
          <a:effectRef idx="0">
            <a:schemeClr val="accent4"/>
          </a:effectRef>
          <a:fontRef idx="minor">
            <a:schemeClr val="dk1"/>
          </a:fontRef>
        </p:style>
        <p:txBody>
          <a:bodyPr rtlCol="0" anchor="ctr" anchorCtr="0"/>
          <a:lstStyle/>
          <a:p>
            <a:pPr marL="285750" indent="-285750" algn="just">
              <a:lnSpc>
                <a:spcPct val="150000"/>
              </a:lnSpc>
              <a:buFont typeface="Wingdings" panose="05000000000000000000" charset="0"/>
              <a:buChar char="Ø"/>
            </a:pPr>
            <a:r>
              <a:rPr lang="zh-CN" altLang="en-US" dirty="0">
                <a:solidFill>
                  <a:schemeClr val="tx1"/>
                </a:solidFill>
                <a:latin typeface="微软雅黑 Light" panose="020B0502040204020203" charset="-122"/>
                <a:ea typeface="微软雅黑 Light" panose="020B0502040204020203" charset="-122"/>
              </a:rPr>
              <a:t>本表统计的人数，均为在校注册具有学籍的学生数（</a:t>
            </a:r>
            <a:r>
              <a:rPr lang="en-US" altLang="zh-CN" dirty="0">
                <a:solidFill>
                  <a:schemeClr val="tx1"/>
                </a:solidFill>
                <a:latin typeface="微软雅黑 Light" panose="020B0502040204020203" charset="-122"/>
                <a:ea typeface="微软雅黑 Light" panose="020B0502040204020203" charset="-122"/>
              </a:rPr>
              <a:t>25</a:t>
            </a:r>
            <a:r>
              <a:rPr lang="zh-CN" altLang="en-US" dirty="0">
                <a:solidFill>
                  <a:schemeClr val="tx1"/>
                </a:solidFill>
                <a:latin typeface="微软雅黑 Light" panose="020B0502040204020203" charset="-122"/>
                <a:ea typeface="微软雅黑 Light" panose="020B0502040204020203" charset="-122"/>
              </a:rPr>
              <a:t>年新生需计入，毕业生不算）</a:t>
            </a:r>
          </a:p>
          <a:p>
            <a:pPr marL="285750" indent="-285750" algn="just">
              <a:lnSpc>
                <a:spcPct val="150000"/>
              </a:lnSpc>
              <a:buFont typeface="Wingdings" panose="05000000000000000000" charset="0"/>
              <a:buChar char="Ø"/>
            </a:pPr>
            <a:r>
              <a:rPr lang="zh-CN" altLang="en-US" dirty="0">
                <a:solidFill>
                  <a:schemeClr val="tx1"/>
                </a:solidFill>
                <a:latin typeface="微软雅黑 Light" panose="020B0502040204020203" charset="-122"/>
                <a:ea typeface="微软雅黑 Light" panose="020B0502040204020203" charset="-122"/>
              </a:rPr>
              <a:t>此表应与高基表保持一致</a:t>
            </a:r>
          </a:p>
          <a:p>
            <a:pPr marL="285750" indent="-285750" algn="just">
              <a:lnSpc>
                <a:spcPct val="150000"/>
              </a:lnSpc>
              <a:buFont typeface="Wingdings" panose="05000000000000000000" charset="0"/>
              <a:buChar char="Ø"/>
            </a:pPr>
            <a:r>
              <a:rPr lang="zh-CN" altLang="en-US" b="1" dirty="0">
                <a:solidFill>
                  <a:schemeClr val="tx1"/>
                </a:solidFill>
                <a:latin typeface="微软雅黑 Light" panose="020B0502040204020203" charset="-122"/>
                <a:ea typeface="微软雅黑 Light" panose="020B0502040204020203" charset="-122"/>
              </a:rPr>
              <a:t>港澳台学生</a:t>
            </a:r>
            <a:r>
              <a:rPr lang="zh-CN" altLang="en-US" dirty="0">
                <a:solidFill>
                  <a:schemeClr val="tx1"/>
                </a:solidFill>
                <a:latin typeface="微软雅黑 Light" panose="020B0502040204020203" charset="-122"/>
                <a:ea typeface="微软雅黑 Light" panose="020B0502040204020203" charset="-122"/>
              </a:rPr>
              <a:t>按高基表要求，纳入普通本科生、硕士研究生、博士研究生和普通预科生中统计</a:t>
            </a:r>
          </a:p>
          <a:p>
            <a:pPr marL="285750" indent="-285750" algn="just">
              <a:lnSpc>
                <a:spcPct val="150000"/>
              </a:lnSpc>
              <a:buFont typeface="Wingdings" panose="05000000000000000000" charset="0"/>
              <a:buChar char="Ø"/>
            </a:pPr>
            <a:r>
              <a:rPr lang="zh-CN" altLang="en-US" dirty="0">
                <a:solidFill>
                  <a:srgbClr val="FF0000"/>
                </a:solidFill>
                <a:latin typeface="微软雅黑 Light" panose="020B0502040204020203" charset="-122"/>
                <a:ea typeface="微软雅黑 Light" panose="020B0502040204020203" charset="-122"/>
              </a:rPr>
              <a:t>全校的生均指标，基本上都是按照这张表的学生数计算</a:t>
            </a:r>
            <a:endParaRPr lang="zh-CN" altLang="en-US" dirty="0">
              <a:solidFill>
                <a:schemeClr val="tx1"/>
              </a:solidFill>
              <a:latin typeface="微软雅黑 Light" panose="020B0502040204020203" charset="-122"/>
              <a:ea typeface="微软雅黑 Light" panose="020B0502040204020203" charset="-122"/>
            </a:endParaRPr>
          </a:p>
        </p:txBody>
      </p:sp>
      <p:sp>
        <p:nvSpPr>
          <p:cNvPr id="3" name="文本框 2"/>
          <p:cNvSpPr txBox="1"/>
          <p:nvPr/>
        </p:nvSpPr>
        <p:spPr>
          <a:xfrm>
            <a:off x="407670" y="332740"/>
            <a:ext cx="4064000" cy="460375"/>
          </a:xfrm>
          <a:prstGeom prst="rect">
            <a:avLst/>
          </a:prstGeom>
          <a:noFill/>
        </p:spPr>
        <p:txBody>
          <a:bodyPr wrap="square" rtlCol="0">
            <a:spAutoFit/>
          </a:bodyPr>
          <a:lstStyle/>
          <a:p>
            <a:r>
              <a:rPr lang="zh-CN" altLang="en-US" sz="2400" dirty="0">
                <a:solidFill>
                  <a:schemeClr val="bg1"/>
                </a:solidFill>
                <a:sym typeface="+mn-ea"/>
              </a:rPr>
              <a:t>院校篇</a:t>
            </a:r>
            <a:r>
              <a:rPr lang="en-US" altLang="zh-CN" sz="2400" dirty="0">
                <a:solidFill>
                  <a:schemeClr val="bg1"/>
                </a:solidFill>
                <a:sym typeface="+mn-ea"/>
              </a:rPr>
              <a:t>-</a:t>
            </a:r>
            <a:r>
              <a:rPr lang="zh-CN" altLang="en-US" sz="2400" dirty="0">
                <a:solidFill>
                  <a:schemeClr val="bg1"/>
                </a:solidFill>
                <a:sym typeface="+mn-ea"/>
              </a:rPr>
              <a:t>学生基本信息</a:t>
            </a:r>
          </a:p>
        </p:txBody>
      </p:sp>
      <p:pic>
        <p:nvPicPr>
          <p:cNvPr id="4" name="图片 3"/>
          <p:cNvPicPr>
            <a:picLocks noChangeAspect="1"/>
          </p:cNvPicPr>
          <p:nvPr/>
        </p:nvPicPr>
        <p:blipFill>
          <a:blip r:embed="rId2"/>
          <a:stretch>
            <a:fillRect/>
          </a:stretch>
        </p:blipFill>
        <p:spPr>
          <a:xfrm>
            <a:off x="767715" y="1473835"/>
            <a:ext cx="4932045" cy="3636010"/>
          </a:xfrm>
          <a:prstGeom prst="rect">
            <a:avLst/>
          </a:prstGeom>
        </p:spPr>
      </p:pic>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圆角 20"/>
          <p:cNvSpPr/>
          <p:nvPr/>
        </p:nvSpPr>
        <p:spPr>
          <a:xfrm>
            <a:off x="1141095" y="2904490"/>
            <a:ext cx="9933305" cy="3547110"/>
          </a:xfrm>
          <a:prstGeom prst="roundRect">
            <a:avLst>
              <a:gd name="adj" fmla="val 11017"/>
            </a:avLst>
          </a:prstGeom>
        </p:spPr>
        <p:style>
          <a:lnRef idx="2">
            <a:schemeClr val="accent4"/>
          </a:lnRef>
          <a:fillRef idx="1">
            <a:schemeClr val="lt1"/>
          </a:fillRef>
          <a:effectRef idx="0">
            <a:schemeClr val="accent4"/>
          </a:effectRef>
          <a:fontRef idx="minor">
            <a:schemeClr val="dk1"/>
          </a:fontRef>
        </p:style>
        <p:txBody>
          <a:bodyPr rtlCol="0" anchor="ctr" anchorCtr="0"/>
          <a:lstStyle/>
          <a:p>
            <a:pPr marL="285750" indent="-285750" algn="just">
              <a:lnSpc>
                <a:spcPct val="150000"/>
              </a:lnSpc>
              <a:buFont typeface="Wingdings" panose="05000000000000000000" charset="0"/>
              <a:buChar char="Ø"/>
            </a:pPr>
            <a:r>
              <a:rPr lang="zh-CN" altLang="en-US" dirty="0">
                <a:solidFill>
                  <a:srgbClr val="FF0000"/>
                </a:solidFill>
                <a:latin typeface="微软雅黑 Light" panose="020B0502040204020203" charset="-122"/>
                <a:ea typeface="微软雅黑 Light" panose="020B0502040204020203" charset="-122"/>
              </a:rPr>
              <a:t>各学院、专业学生数量（该指标仅统计在校生）以此表为准，不要漏填；</a:t>
            </a:r>
          </a:p>
          <a:p>
            <a:pPr marL="285750" indent="-285750" algn="just">
              <a:lnSpc>
                <a:spcPct val="150000"/>
              </a:lnSpc>
              <a:buFont typeface="Wingdings" panose="05000000000000000000" charset="0"/>
              <a:buChar char="Ø"/>
            </a:pPr>
            <a:r>
              <a:rPr lang="zh-CN" altLang="en-US" dirty="0">
                <a:solidFill>
                  <a:schemeClr val="tx1"/>
                </a:solidFill>
                <a:latin typeface="微软雅黑 Light" panose="020B0502040204020203" charset="-122"/>
                <a:ea typeface="微软雅黑 Light" panose="020B0502040204020203" charset="-122"/>
              </a:rPr>
              <a:t>填五届学生，</a:t>
            </a:r>
            <a:r>
              <a:rPr lang="zh-CN" altLang="en-US" dirty="0">
                <a:solidFill>
                  <a:srgbClr val="FF0000"/>
                </a:solidFill>
                <a:latin typeface="微软雅黑 Light" panose="020B0502040204020203" charset="-122"/>
                <a:ea typeface="微软雅黑 Light" panose="020B0502040204020203" charset="-122"/>
              </a:rPr>
              <a:t>新生和毕业生</a:t>
            </a:r>
            <a:r>
              <a:rPr lang="zh-CN" altLang="en-US" dirty="0">
                <a:solidFill>
                  <a:schemeClr val="tx1"/>
                </a:solidFill>
                <a:latin typeface="微软雅黑 Light" panose="020B0502040204020203" charset="-122"/>
                <a:ea typeface="微软雅黑 Light" panose="020B0502040204020203" charset="-122"/>
              </a:rPr>
              <a:t>都需要填入此表；</a:t>
            </a:r>
          </a:p>
          <a:p>
            <a:pPr marL="285750" indent="-285750" algn="just">
              <a:lnSpc>
                <a:spcPct val="150000"/>
              </a:lnSpc>
              <a:buFont typeface="Wingdings" panose="05000000000000000000" charset="0"/>
              <a:buChar char="Ø"/>
            </a:pPr>
            <a:r>
              <a:rPr lang="zh-CN" altLang="en-US" dirty="0">
                <a:solidFill>
                  <a:srgbClr val="FF0000"/>
                </a:solidFill>
                <a:latin typeface="微软雅黑 Light" panose="020B0502040204020203" charset="-122"/>
                <a:ea typeface="微软雅黑 Light" panose="020B0502040204020203" charset="-122"/>
              </a:rPr>
              <a:t>只统计全日制在校生，休学、参军等均不统计；</a:t>
            </a:r>
          </a:p>
          <a:p>
            <a:pPr marL="285750" indent="-285750" algn="just">
              <a:lnSpc>
                <a:spcPct val="150000"/>
              </a:lnSpc>
              <a:buFont typeface="Wingdings" panose="05000000000000000000" charset="0"/>
              <a:buChar char="Ø"/>
            </a:pPr>
            <a:r>
              <a:rPr lang="zh-CN" altLang="en-US" dirty="0">
                <a:solidFill>
                  <a:schemeClr val="tx1"/>
                </a:solidFill>
                <a:latin typeface="微软雅黑 Light" panose="020B0502040204020203" charset="-122"/>
                <a:ea typeface="微软雅黑 Light" panose="020B0502040204020203" charset="-122"/>
              </a:rPr>
              <a:t>专升本的学生，如果学籍还在专科专业，可以合并填报到本科专业当中去；</a:t>
            </a:r>
          </a:p>
          <a:p>
            <a:pPr marL="285750" indent="-285750" algn="just">
              <a:lnSpc>
                <a:spcPct val="150000"/>
              </a:lnSpc>
              <a:buFont typeface="Wingdings" panose="05000000000000000000" charset="0"/>
              <a:buChar char="Ø"/>
            </a:pPr>
            <a:r>
              <a:rPr lang="zh-CN" altLang="en-US" dirty="0">
                <a:solidFill>
                  <a:schemeClr val="tx1"/>
                </a:solidFill>
                <a:latin typeface="微软雅黑 Light" panose="020B0502040204020203" charset="-122"/>
                <a:ea typeface="微软雅黑 Light" panose="020B0502040204020203" charset="-122"/>
              </a:rPr>
              <a:t>第二学士学位，可以填两条数据，学号不同，一条毕结业，一条在校生。</a:t>
            </a:r>
          </a:p>
        </p:txBody>
      </p:sp>
      <p:sp>
        <p:nvSpPr>
          <p:cNvPr id="3" name="文本框 2"/>
          <p:cNvSpPr txBox="1"/>
          <p:nvPr/>
        </p:nvSpPr>
        <p:spPr>
          <a:xfrm>
            <a:off x="407670" y="332740"/>
            <a:ext cx="4064000" cy="460375"/>
          </a:xfrm>
          <a:prstGeom prst="rect">
            <a:avLst/>
          </a:prstGeom>
          <a:noFill/>
        </p:spPr>
        <p:txBody>
          <a:bodyPr wrap="square" rtlCol="0">
            <a:spAutoFit/>
          </a:bodyPr>
          <a:lstStyle/>
          <a:p>
            <a:r>
              <a:rPr lang="zh-CN" altLang="en-US" sz="2400" dirty="0">
                <a:solidFill>
                  <a:schemeClr val="bg1"/>
                </a:solidFill>
                <a:sym typeface="+mn-ea"/>
              </a:rPr>
              <a:t>院校篇</a:t>
            </a:r>
            <a:r>
              <a:rPr lang="en-US" altLang="zh-CN" sz="2400" dirty="0">
                <a:solidFill>
                  <a:schemeClr val="bg1"/>
                </a:solidFill>
                <a:sym typeface="+mn-ea"/>
              </a:rPr>
              <a:t>-</a:t>
            </a:r>
            <a:r>
              <a:rPr lang="zh-CN" altLang="en-US" sz="2400" dirty="0">
                <a:solidFill>
                  <a:schemeClr val="bg1"/>
                </a:solidFill>
                <a:sym typeface="+mn-ea"/>
              </a:rPr>
              <a:t>学生基本信息</a:t>
            </a:r>
            <a:endParaRPr lang="zh-CN" altLang="en-US" sz="2400" dirty="0">
              <a:solidFill>
                <a:schemeClr val="bg1"/>
              </a:solidFill>
            </a:endParaRPr>
          </a:p>
        </p:txBody>
      </p:sp>
      <p:pic>
        <p:nvPicPr>
          <p:cNvPr id="4" name="图片 3"/>
          <p:cNvPicPr>
            <a:picLocks noChangeAspect="1"/>
          </p:cNvPicPr>
          <p:nvPr/>
        </p:nvPicPr>
        <p:blipFill>
          <a:blip r:embed="rId2"/>
          <a:stretch>
            <a:fillRect/>
          </a:stretch>
        </p:blipFill>
        <p:spPr>
          <a:xfrm>
            <a:off x="1287780" y="1127125"/>
            <a:ext cx="9748520" cy="1655445"/>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07670" y="332740"/>
            <a:ext cx="4064000" cy="460375"/>
          </a:xfrm>
          <a:prstGeom prst="rect">
            <a:avLst/>
          </a:prstGeom>
          <a:noFill/>
        </p:spPr>
        <p:txBody>
          <a:bodyPr wrap="square" rtlCol="0">
            <a:spAutoFit/>
          </a:bodyPr>
          <a:lstStyle/>
          <a:p>
            <a:r>
              <a:rPr lang="zh-CN" altLang="en-US" sz="2400">
                <a:solidFill>
                  <a:schemeClr val="bg1"/>
                </a:solidFill>
              </a:rPr>
              <a:t>院校篇</a:t>
            </a:r>
          </a:p>
        </p:txBody>
      </p:sp>
      <p:pic>
        <p:nvPicPr>
          <p:cNvPr id="2" name="图片 1"/>
          <p:cNvPicPr>
            <a:picLocks noChangeAspect="1"/>
          </p:cNvPicPr>
          <p:nvPr/>
        </p:nvPicPr>
        <p:blipFill>
          <a:blip r:embed="rId2"/>
          <a:stretch>
            <a:fillRect/>
          </a:stretch>
        </p:blipFill>
        <p:spPr>
          <a:xfrm>
            <a:off x="195580" y="1071245"/>
            <a:ext cx="11805285" cy="4207510"/>
          </a:xfrm>
          <a:prstGeom prst="rect">
            <a:avLst/>
          </a:prstGeom>
        </p:spPr>
      </p:pic>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圆角 20"/>
          <p:cNvSpPr/>
          <p:nvPr/>
        </p:nvSpPr>
        <p:spPr>
          <a:xfrm>
            <a:off x="6672580" y="1820545"/>
            <a:ext cx="4979035" cy="3547110"/>
          </a:xfrm>
          <a:prstGeom prst="roundRect">
            <a:avLst>
              <a:gd name="adj" fmla="val 7178"/>
            </a:avLst>
          </a:prstGeom>
        </p:spPr>
        <p:style>
          <a:lnRef idx="2">
            <a:schemeClr val="accent4"/>
          </a:lnRef>
          <a:fillRef idx="1">
            <a:schemeClr val="lt1"/>
          </a:fillRef>
          <a:effectRef idx="0">
            <a:schemeClr val="accent4"/>
          </a:effectRef>
          <a:fontRef idx="minor">
            <a:schemeClr val="dk1"/>
          </a:fontRef>
        </p:style>
        <p:txBody>
          <a:bodyPr rtlCol="0" anchor="ctr" anchorCtr="0"/>
          <a:lstStyle/>
          <a:p>
            <a:pPr marL="285750" indent="-285750" algn="just">
              <a:lnSpc>
                <a:spcPct val="150000"/>
              </a:lnSpc>
              <a:buFont typeface="Wingdings" panose="05000000000000000000" charset="0"/>
              <a:buChar char="Ø"/>
            </a:pPr>
            <a:r>
              <a:rPr lang="zh-CN" altLang="en-US" dirty="0">
                <a:solidFill>
                  <a:schemeClr val="tx1"/>
                </a:solidFill>
                <a:latin typeface="微软雅黑 Light" panose="020B0502040204020203" charset="-122"/>
                <a:ea typeface="微软雅黑 Light" panose="020B0502040204020203" charset="-122"/>
              </a:rPr>
              <a:t>招生计划数、实际录取数、实际报到数包含</a:t>
            </a:r>
            <a:r>
              <a:rPr lang="en-US" altLang="zh-CN" dirty="0">
                <a:solidFill>
                  <a:srgbClr val="FF0000"/>
                </a:solidFill>
                <a:latin typeface="微软雅黑 Light" panose="020B0502040204020203" charset="-122"/>
                <a:ea typeface="微软雅黑 Light" panose="020B0502040204020203" charset="-122"/>
              </a:rPr>
              <a:t>“</a:t>
            </a:r>
            <a:r>
              <a:rPr lang="zh-CN" altLang="en-US" dirty="0">
                <a:solidFill>
                  <a:srgbClr val="FF0000"/>
                </a:solidFill>
                <a:latin typeface="微软雅黑 Light" panose="020B0502040204020203" charset="-122"/>
                <a:ea typeface="微软雅黑 Light" panose="020B0502040204020203" charset="-122"/>
              </a:rPr>
              <a:t>专升本</a:t>
            </a:r>
            <a:r>
              <a:rPr lang="en-US" altLang="zh-CN" dirty="0">
                <a:solidFill>
                  <a:srgbClr val="FF0000"/>
                </a:solidFill>
                <a:latin typeface="微软雅黑 Light" panose="020B0502040204020203" charset="-122"/>
                <a:ea typeface="微软雅黑 Light" panose="020B0502040204020203" charset="-122"/>
              </a:rPr>
              <a:t>”</a:t>
            </a:r>
            <a:r>
              <a:rPr lang="zh-CN" altLang="en-US" dirty="0">
                <a:solidFill>
                  <a:srgbClr val="FF0000"/>
                </a:solidFill>
                <a:latin typeface="微软雅黑 Light" panose="020B0502040204020203" charset="-122"/>
                <a:ea typeface="微软雅黑 Light" panose="020B0502040204020203" charset="-122"/>
              </a:rPr>
              <a:t>、</a:t>
            </a:r>
            <a:r>
              <a:rPr lang="en-US" altLang="zh-CN" dirty="0">
                <a:solidFill>
                  <a:srgbClr val="FF0000"/>
                </a:solidFill>
                <a:latin typeface="微软雅黑 Light" panose="020B0502040204020203" charset="-122"/>
                <a:ea typeface="微软雅黑 Light" panose="020B0502040204020203" charset="-122"/>
              </a:rPr>
              <a:t>“</a:t>
            </a:r>
            <a:r>
              <a:rPr lang="zh-CN" altLang="en-US" dirty="0">
                <a:solidFill>
                  <a:srgbClr val="FF0000"/>
                </a:solidFill>
                <a:latin typeface="微软雅黑 Light" panose="020B0502040204020203" charset="-122"/>
                <a:ea typeface="微软雅黑 Light" panose="020B0502040204020203" charset="-122"/>
              </a:rPr>
              <a:t>二学位</a:t>
            </a:r>
            <a:r>
              <a:rPr lang="en-US" altLang="zh-CN" dirty="0">
                <a:solidFill>
                  <a:srgbClr val="FF0000"/>
                </a:solidFill>
                <a:latin typeface="微软雅黑 Light" panose="020B0502040204020203" charset="-122"/>
                <a:ea typeface="微软雅黑 Light" panose="020B0502040204020203" charset="-122"/>
              </a:rPr>
              <a:t>”</a:t>
            </a:r>
            <a:r>
              <a:rPr lang="zh-CN" altLang="en-US" dirty="0">
                <a:solidFill>
                  <a:srgbClr val="FF0000"/>
                </a:solidFill>
                <a:latin typeface="微软雅黑 Light" panose="020B0502040204020203" charset="-122"/>
                <a:ea typeface="微软雅黑 Light" panose="020B0502040204020203" charset="-122"/>
              </a:rPr>
              <a:t>、</a:t>
            </a:r>
            <a:r>
              <a:rPr lang="en-US" altLang="zh-CN" dirty="0">
                <a:solidFill>
                  <a:srgbClr val="FF0000"/>
                </a:solidFill>
                <a:latin typeface="微软雅黑 Light" panose="020B0502040204020203" charset="-122"/>
                <a:ea typeface="微软雅黑 Light" panose="020B0502040204020203" charset="-122"/>
              </a:rPr>
              <a:t>“</a:t>
            </a:r>
            <a:r>
              <a:rPr lang="zh-CN" altLang="en-US" dirty="0">
                <a:solidFill>
                  <a:srgbClr val="FF0000"/>
                </a:solidFill>
                <a:latin typeface="微软雅黑 Light" panose="020B0502040204020203" charset="-122"/>
                <a:ea typeface="微软雅黑 Light" panose="020B0502040204020203" charset="-122"/>
              </a:rPr>
              <a:t>预科生转入</a:t>
            </a:r>
            <a:r>
              <a:rPr lang="en-US" altLang="zh-CN" dirty="0">
                <a:solidFill>
                  <a:srgbClr val="FF0000"/>
                </a:solidFill>
                <a:latin typeface="微软雅黑 Light" panose="020B0502040204020203" charset="-122"/>
                <a:ea typeface="微软雅黑 Light" panose="020B0502040204020203" charset="-122"/>
              </a:rPr>
              <a:t>”</a:t>
            </a:r>
            <a:r>
              <a:rPr lang="zh-CN" altLang="en-US" dirty="0">
                <a:solidFill>
                  <a:schemeClr val="tx1"/>
                </a:solidFill>
                <a:latin typeface="微软雅黑 Light" panose="020B0502040204020203" charset="-122"/>
                <a:ea typeface="微软雅黑 Light" panose="020B0502040204020203" charset="-122"/>
              </a:rPr>
              <a:t>学生数</a:t>
            </a:r>
          </a:p>
          <a:p>
            <a:pPr marL="285750" indent="-285750" algn="just">
              <a:lnSpc>
                <a:spcPct val="150000"/>
              </a:lnSpc>
              <a:buFont typeface="Wingdings" panose="05000000000000000000" charset="0"/>
              <a:buChar char="Ø"/>
            </a:pPr>
            <a:r>
              <a:rPr lang="zh-CN" altLang="en-US" dirty="0">
                <a:solidFill>
                  <a:schemeClr val="tx1"/>
                </a:solidFill>
                <a:latin typeface="微软雅黑 Light" panose="020B0502040204020203" charset="-122"/>
                <a:ea typeface="微软雅黑 Light" panose="020B0502040204020203" charset="-122"/>
              </a:rPr>
              <a:t>表格中统计的为</a:t>
            </a:r>
            <a:r>
              <a:rPr lang="zh-CN" altLang="en-US" dirty="0">
                <a:solidFill>
                  <a:srgbClr val="FF0000"/>
                </a:solidFill>
                <a:latin typeface="微软雅黑 Light" panose="020B0502040204020203" charset="-122"/>
                <a:ea typeface="微软雅黑 Light" panose="020B0502040204020203" charset="-122"/>
              </a:rPr>
              <a:t>全口径</a:t>
            </a:r>
            <a:r>
              <a:rPr lang="zh-CN" altLang="en-US" dirty="0">
                <a:solidFill>
                  <a:schemeClr val="tx1"/>
                </a:solidFill>
                <a:latin typeface="微软雅黑 Light" panose="020B0502040204020203" charset="-122"/>
                <a:ea typeface="微软雅黑 Light" panose="020B0502040204020203" charset="-122"/>
              </a:rPr>
              <a:t>（含普通高考招生、各类特殊招生计划、专项招生计划等）招生情况</a:t>
            </a:r>
          </a:p>
        </p:txBody>
      </p:sp>
      <p:sp>
        <p:nvSpPr>
          <p:cNvPr id="3" name="文本框 2"/>
          <p:cNvSpPr txBox="1"/>
          <p:nvPr/>
        </p:nvSpPr>
        <p:spPr>
          <a:xfrm>
            <a:off x="407670" y="332740"/>
            <a:ext cx="4064000" cy="460375"/>
          </a:xfrm>
          <a:prstGeom prst="rect">
            <a:avLst/>
          </a:prstGeom>
          <a:noFill/>
        </p:spPr>
        <p:txBody>
          <a:bodyPr wrap="square" rtlCol="0">
            <a:spAutoFit/>
          </a:bodyPr>
          <a:lstStyle/>
          <a:p>
            <a:r>
              <a:rPr lang="zh-CN" altLang="en-US" sz="2400" dirty="0">
                <a:solidFill>
                  <a:schemeClr val="bg1"/>
                </a:solidFill>
                <a:sym typeface="+mn-ea"/>
              </a:rPr>
              <a:t>院校篇</a:t>
            </a:r>
            <a:r>
              <a:rPr lang="en-US" altLang="zh-CN" sz="2400" dirty="0">
                <a:solidFill>
                  <a:schemeClr val="bg1"/>
                </a:solidFill>
                <a:sym typeface="+mn-ea"/>
              </a:rPr>
              <a:t>-</a:t>
            </a:r>
            <a:r>
              <a:rPr lang="zh-CN" altLang="en-US" sz="2400" dirty="0">
                <a:solidFill>
                  <a:schemeClr val="bg1"/>
                </a:solidFill>
                <a:sym typeface="+mn-ea"/>
              </a:rPr>
              <a:t>学生基本信息</a:t>
            </a:r>
            <a:endParaRPr lang="zh-CN" altLang="en-US" sz="2400" dirty="0">
              <a:solidFill>
                <a:schemeClr val="bg1"/>
              </a:solidFill>
            </a:endParaRPr>
          </a:p>
        </p:txBody>
      </p:sp>
      <p:pic>
        <p:nvPicPr>
          <p:cNvPr id="2" name="图片 1"/>
          <p:cNvPicPr>
            <a:picLocks noChangeAspect="1"/>
          </p:cNvPicPr>
          <p:nvPr/>
        </p:nvPicPr>
        <p:blipFill>
          <a:blip r:embed="rId2"/>
          <a:stretch>
            <a:fillRect/>
          </a:stretch>
        </p:blipFill>
        <p:spPr>
          <a:xfrm>
            <a:off x="554355" y="1820545"/>
            <a:ext cx="5884545" cy="3597910"/>
          </a:xfrm>
          <a:prstGeom prst="rect">
            <a:avLst/>
          </a:prstGeom>
        </p:spPr>
      </p:pic>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圆角 20"/>
          <p:cNvSpPr/>
          <p:nvPr/>
        </p:nvSpPr>
        <p:spPr>
          <a:xfrm>
            <a:off x="989042" y="3044436"/>
            <a:ext cx="9933305" cy="3547110"/>
          </a:xfrm>
          <a:prstGeom prst="roundRect">
            <a:avLst>
              <a:gd name="adj" fmla="val 11017"/>
            </a:avLst>
          </a:prstGeom>
        </p:spPr>
        <p:style>
          <a:lnRef idx="2">
            <a:schemeClr val="accent4"/>
          </a:lnRef>
          <a:fillRef idx="1">
            <a:schemeClr val="lt1"/>
          </a:fillRef>
          <a:effectRef idx="0">
            <a:schemeClr val="accent4"/>
          </a:effectRef>
          <a:fontRef idx="minor">
            <a:schemeClr val="dk1"/>
          </a:fontRef>
        </p:style>
        <p:txBody>
          <a:bodyPr rtlCol="0" anchor="ctr" anchorCtr="0"/>
          <a:lstStyle/>
          <a:p>
            <a:pPr marL="285750" indent="-285750" algn="l">
              <a:lnSpc>
                <a:spcPct val="150000"/>
              </a:lnSpc>
              <a:buFont typeface="Wingdings" panose="05000000000000000000" charset="0"/>
              <a:buChar char="Ø"/>
            </a:pPr>
            <a:r>
              <a:rPr lang="zh-CN" altLang="en-US" dirty="0">
                <a:solidFill>
                  <a:schemeClr val="tx1"/>
                </a:solidFill>
                <a:latin typeface="微软雅黑 Light" panose="020B0502040204020203" charset="-122"/>
                <a:ea typeface="微软雅黑 Light" panose="020B0502040204020203" charset="-122"/>
              </a:rPr>
              <a:t>限填</a:t>
            </a:r>
            <a:r>
              <a:rPr lang="zh-CN" altLang="en-US" dirty="0">
                <a:solidFill>
                  <a:srgbClr val="FF0000"/>
                </a:solidFill>
                <a:latin typeface="微软雅黑 Light" panose="020B0502040204020203" charset="-122"/>
                <a:ea typeface="微软雅黑 Light" panose="020B0502040204020203" charset="-122"/>
              </a:rPr>
              <a:t>表</a:t>
            </a:r>
            <a:r>
              <a:rPr lang="en-US" altLang="zh-CN" dirty="0">
                <a:solidFill>
                  <a:srgbClr val="FF0000"/>
                </a:solidFill>
                <a:latin typeface="微软雅黑 Light" panose="020B0502040204020203" charset="-122"/>
                <a:ea typeface="微软雅黑 Light" panose="020B0502040204020203" charset="-122"/>
              </a:rPr>
              <a:t>5-2</a:t>
            </a:r>
            <a:r>
              <a:rPr lang="zh-CN" altLang="en-US" dirty="0">
                <a:solidFill>
                  <a:srgbClr val="FF0000"/>
                </a:solidFill>
                <a:latin typeface="微软雅黑 Light" panose="020B0502040204020203" charset="-122"/>
                <a:ea typeface="微软雅黑 Light" panose="020B0502040204020203" charset="-122"/>
              </a:rPr>
              <a:t>本科在校生信息中当年顺利毕业并取得毕业证书学生</a:t>
            </a:r>
            <a:r>
              <a:rPr lang="zh-CN" altLang="en-US" dirty="0">
                <a:solidFill>
                  <a:schemeClr val="tx1"/>
                </a:solidFill>
                <a:latin typeface="微软雅黑 Light" panose="020B0502040204020203" charset="-122"/>
                <a:ea typeface="微软雅黑 Light" panose="020B0502040204020203" charset="-122"/>
              </a:rPr>
              <a:t>，留学生、结业学生不填此表</a:t>
            </a:r>
          </a:p>
          <a:p>
            <a:pPr marL="285750" indent="-285750" algn="l">
              <a:lnSpc>
                <a:spcPct val="150000"/>
              </a:lnSpc>
              <a:buFont typeface="Wingdings" panose="05000000000000000000" charset="0"/>
              <a:buChar char="Ø"/>
            </a:pPr>
            <a:r>
              <a:rPr lang="zh-CN" altLang="en-US" dirty="0">
                <a:solidFill>
                  <a:schemeClr val="tx1"/>
                </a:solidFill>
                <a:latin typeface="微软雅黑 Light" panose="020B0502040204020203" charset="-122"/>
                <a:ea typeface="微软雅黑 Light" panose="020B0502040204020203" charset="-122"/>
              </a:rPr>
              <a:t>毕业生总数</a:t>
            </a:r>
            <a:r>
              <a:rPr lang="en-US" altLang="zh-CN" dirty="0">
                <a:solidFill>
                  <a:schemeClr val="tx1"/>
                </a:solidFill>
                <a:latin typeface="微软雅黑 Light" panose="020B0502040204020203" charset="-122"/>
                <a:ea typeface="微软雅黑 Light" panose="020B0502040204020203" charset="-122"/>
              </a:rPr>
              <a:t>≤</a:t>
            </a:r>
            <a:r>
              <a:rPr lang="zh-CN" altLang="en-US" dirty="0">
                <a:solidFill>
                  <a:schemeClr val="tx1"/>
                </a:solidFill>
                <a:latin typeface="微软雅黑 Light" panose="020B0502040204020203" charset="-122"/>
                <a:ea typeface="微软雅黑 Light" panose="020B0502040204020203" charset="-122"/>
              </a:rPr>
              <a:t>表</a:t>
            </a:r>
            <a:r>
              <a:rPr lang="en-US" altLang="zh-CN" dirty="0">
                <a:solidFill>
                  <a:schemeClr val="tx1"/>
                </a:solidFill>
                <a:latin typeface="微软雅黑 Light" panose="020B0502040204020203" charset="-122"/>
                <a:ea typeface="微软雅黑 Light" panose="020B0502040204020203" charset="-122"/>
              </a:rPr>
              <a:t>1-6</a:t>
            </a:r>
            <a:r>
              <a:rPr lang="zh-CN" altLang="en-US" dirty="0">
                <a:solidFill>
                  <a:schemeClr val="tx1"/>
                </a:solidFill>
                <a:latin typeface="微软雅黑 Light" panose="020B0502040204020203" charset="-122"/>
                <a:ea typeface="微软雅黑 Light" panose="020B0502040204020203" charset="-122"/>
              </a:rPr>
              <a:t>当年毕结业学生数</a:t>
            </a:r>
          </a:p>
          <a:p>
            <a:pPr marL="285750" indent="-285750" algn="l">
              <a:lnSpc>
                <a:spcPct val="150000"/>
              </a:lnSpc>
              <a:buFont typeface="Wingdings" panose="05000000000000000000" charset="0"/>
              <a:buChar char="Ø"/>
            </a:pPr>
            <a:r>
              <a:rPr lang="zh-CN" altLang="en-US" dirty="0">
                <a:solidFill>
                  <a:schemeClr val="tx1"/>
                </a:solidFill>
                <a:latin typeface="微软雅黑 Light" panose="020B0502040204020203" charset="-122"/>
                <a:ea typeface="微软雅黑 Light" panose="020B0502040204020203" charset="-122"/>
              </a:rPr>
              <a:t>与就业数据保持一致</a:t>
            </a:r>
          </a:p>
          <a:p>
            <a:pPr marL="285750" indent="-285750" algn="l">
              <a:lnSpc>
                <a:spcPct val="150000"/>
              </a:lnSpc>
              <a:buFont typeface="Wingdings" panose="05000000000000000000" charset="0"/>
              <a:buChar char="Ø"/>
            </a:pPr>
            <a:r>
              <a:rPr lang="zh-CN" altLang="en-US" dirty="0">
                <a:solidFill>
                  <a:schemeClr val="tx1"/>
                </a:solidFill>
                <a:latin typeface="微软雅黑 Light" panose="020B0502040204020203" charset="-122"/>
                <a:ea typeface="微软雅黑 Light" panose="020B0502040204020203" charset="-122"/>
              </a:rPr>
              <a:t>去向省份包括</a:t>
            </a:r>
            <a:r>
              <a:rPr lang="en-US" altLang="zh-CN" dirty="0">
                <a:solidFill>
                  <a:schemeClr val="tx1"/>
                </a:solidFill>
                <a:latin typeface="微软雅黑 Light" panose="020B0502040204020203" charset="-122"/>
                <a:ea typeface="微软雅黑 Light" panose="020B0502040204020203" charset="-122"/>
              </a:rPr>
              <a:t>31</a:t>
            </a:r>
            <a:r>
              <a:rPr lang="zh-CN" altLang="en-US" dirty="0">
                <a:solidFill>
                  <a:schemeClr val="tx1"/>
                </a:solidFill>
                <a:latin typeface="微软雅黑 Light" panose="020B0502040204020203" charset="-122"/>
                <a:ea typeface="微软雅黑 Light" panose="020B0502040204020203" charset="-122"/>
              </a:rPr>
              <a:t>个省</a:t>
            </a:r>
            <a:r>
              <a:rPr lang="en-US" altLang="zh-CN" dirty="0">
                <a:solidFill>
                  <a:schemeClr val="tx1"/>
                </a:solidFill>
                <a:latin typeface="微软雅黑 Light" panose="020B0502040204020203" charset="-122"/>
                <a:ea typeface="微软雅黑 Light" panose="020B0502040204020203" charset="-122"/>
              </a:rPr>
              <a:t>(</a:t>
            </a:r>
            <a:r>
              <a:rPr lang="zh-CN" altLang="en-US" dirty="0">
                <a:solidFill>
                  <a:schemeClr val="tx1"/>
                </a:solidFill>
                <a:latin typeface="微软雅黑 Light" panose="020B0502040204020203" charset="-122"/>
                <a:ea typeface="微软雅黑 Light" panose="020B0502040204020203" charset="-122"/>
              </a:rPr>
              <a:t>自治区、直辖市</a:t>
            </a:r>
            <a:r>
              <a:rPr lang="en-US" altLang="zh-CN" dirty="0">
                <a:solidFill>
                  <a:schemeClr val="tx1"/>
                </a:solidFill>
                <a:latin typeface="微软雅黑 Light" panose="020B0502040204020203" charset="-122"/>
                <a:ea typeface="微软雅黑 Light" panose="020B0502040204020203" charset="-122"/>
              </a:rPr>
              <a:t>)</a:t>
            </a:r>
            <a:r>
              <a:rPr lang="zh-CN" altLang="en-US" dirty="0">
                <a:solidFill>
                  <a:schemeClr val="tx1"/>
                </a:solidFill>
                <a:latin typeface="微软雅黑 Light" panose="020B0502040204020203" charset="-122"/>
                <a:ea typeface="微软雅黑 Light" panose="020B0502040204020203" charset="-122"/>
              </a:rPr>
              <a:t>、港澳台、国外，选择港澳台或国外时，去向城市选</a:t>
            </a:r>
            <a:r>
              <a:rPr lang="en-US" altLang="zh-CN" dirty="0">
                <a:solidFill>
                  <a:schemeClr val="tx1"/>
                </a:solidFill>
                <a:latin typeface="微软雅黑 Light" panose="020B0502040204020203" charset="-122"/>
                <a:ea typeface="微软雅黑 Light" panose="020B0502040204020203" charset="-122"/>
              </a:rPr>
              <a:t>“</a:t>
            </a:r>
            <a:r>
              <a:rPr lang="zh-CN" altLang="en-US" dirty="0">
                <a:solidFill>
                  <a:schemeClr val="tx1"/>
                </a:solidFill>
                <a:latin typeface="微软雅黑 Light" panose="020B0502040204020203" charset="-122"/>
                <a:ea typeface="微软雅黑 Light" panose="020B0502040204020203" charset="-122"/>
              </a:rPr>
              <a:t>无</a:t>
            </a:r>
            <a:r>
              <a:rPr lang="en-US" altLang="zh-CN" dirty="0">
                <a:solidFill>
                  <a:schemeClr val="tx1"/>
                </a:solidFill>
                <a:latin typeface="微软雅黑 Light" panose="020B0502040204020203" charset="-122"/>
                <a:ea typeface="微软雅黑 Light" panose="020B0502040204020203" charset="-122"/>
              </a:rPr>
              <a:t>”</a:t>
            </a:r>
            <a:r>
              <a:rPr lang="zh-CN" altLang="en-US" dirty="0">
                <a:solidFill>
                  <a:schemeClr val="tx1"/>
                </a:solidFill>
                <a:latin typeface="微软雅黑 Light" panose="020B0502040204020203" charset="-122"/>
                <a:ea typeface="微软雅黑 Light" panose="020B0502040204020203" charset="-122"/>
              </a:rPr>
              <a:t>即可</a:t>
            </a:r>
          </a:p>
        </p:txBody>
      </p:sp>
      <p:sp>
        <p:nvSpPr>
          <p:cNvPr id="3" name="文本框 2"/>
          <p:cNvSpPr txBox="1"/>
          <p:nvPr/>
        </p:nvSpPr>
        <p:spPr>
          <a:xfrm>
            <a:off x="407670" y="332740"/>
            <a:ext cx="4064000" cy="460375"/>
          </a:xfrm>
          <a:prstGeom prst="rect">
            <a:avLst/>
          </a:prstGeom>
          <a:noFill/>
        </p:spPr>
        <p:txBody>
          <a:bodyPr wrap="square" rtlCol="0">
            <a:spAutoFit/>
          </a:bodyPr>
          <a:lstStyle/>
          <a:p>
            <a:r>
              <a:rPr lang="zh-CN" altLang="en-US" sz="2400" dirty="0">
                <a:solidFill>
                  <a:schemeClr val="bg1"/>
                </a:solidFill>
                <a:sym typeface="+mn-ea"/>
              </a:rPr>
              <a:t>院校篇</a:t>
            </a:r>
            <a:r>
              <a:rPr lang="en-US" altLang="zh-CN" sz="2400" dirty="0">
                <a:solidFill>
                  <a:schemeClr val="bg1"/>
                </a:solidFill>
                <a:sym typeface="+mn-ea"/>
              </a:rPr>
              <a:t>-</a:t>
            </a:r>
            <a:r>
              <a:rPr lang="zh-CN" altLang="en-US" sz="2400" dirty="0">
                <a:solidFill>
                  <a:schemeClr val="bg1"/>
                </a:solidFill>
                <a:sym typeface="+mn-ea"/>
              </a:rPr>
              <a:t>学生基本信息</a:t>
            </a:r>
            <a:endParaRPr lang="zh-CN" altLang="en-US" sz="2400" dirty="0">
              <a:solidFill>
                <a:schemeClr val="bg1"/>
              </a:solidFill>
            </a:endParaRPr>
          </a:p>
        </p:txBody>
      </p:sp>
      <p:pic>
        <p:nvPicPr>
          <p:cNvPr id="5" name="图片 4"/>
          <p:cNvPicPr>
            <a:picLocks noChangeAspect="1"/>
          </p:cNvPicPr>
          <p:nvPr/>
        </p:nvPicPr>
        <p:blipFill>
          <a:blip r:embed="rId2"/>
          <a:stretch>
            <a:fillRect/>
          </a:stretch>
        </p:blipFill>
        <p:spPr>
          <a:xfrm>
            <a:off x="1117600" y="933061"/>
            <a:ext cx="9676190" cy="1971429"/>
          </a:xfrm>
          <a:prstGeom prst="rect">
            <a:avLst/>
          </a:prstGeom>
        </p:spPr>
      </p:pic>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圆角 20"/>
          <p:cNvSpPr/>
          <p:nvPr/>
        </p:nvSpPr>
        <p:spPr>
          <a:xfrm>
            <a:off x="1141095" y="2904490"/>
            <a:ext cx="9933305" cy="3547110"/>
          </a:xfrm>
          <a:prstGeom prst="roundRect">
            <a:avLst>
              <a:gd name="adj" fmla="val 11017"/>
            </a:avLst>
          </a:prstGeom>
        </p:spPr>
        <p:style>
          <a:lnRef idx="2">
            <a:schemeClr val="accent4"/>
          </a:lnRef>
          <a:fillRef idx="1">
            <a:schemeClr val="lt1"/>
          </a:fillRef>
          <a:effectRef idx="0">
            <a:schemeClr val="accent4"/>
          </a:effectRef>
          <a:fontRef idx="minor">
            <a:schemeClr val="dk1"/>
          </a:fontRef>
        </p:style>
        <p:txBody>
          <a:bodyPr rtlCol="0" anchor="ctr" anchorCtr="0"/>
          <a:lstStyle/>
          <a:p>
            <a:pPr marL="285750" indent="-285750" algn="just">
              <a:lnSpc>
                <a:spcPct val="100000"/>
              </a:lnSpc>
              <a:buFont typeface="Wingdings" panose="05000000000000000000" charset="0"/>
              <a:buChar char="Ø"/>
            </a:pPr>
            <a:r>
              <a:rPr lang="zh-CN" altLang="en-US" dirty="0">
                <a:solidFill>
                  <a:schemeClr val="tx1"/>
                </a:solidFill>
                <a:latin typeface="微软雅黑 Light" panose="020B0502040204020203" charset="-122"/>
                <a:ea typeface="微软雅黑 Light" panose="020B0502040204020203" charset="-122"/>
              </a:rPr>
              <a:t>授予学位门类：认真填，不然</a:t>
            </a:r>
            <a:r>
              <a:rPr lang="zh-CN" altLang="en-US" dirty="0">
                <a:solidFill>
                  <a:srgbClr val="FF0000"/>
                </a:solidFill>
                <a:latin typeface="微软雅黑 Light" panose="020B0502040204020203" charset="-122"/>
                <a:ea typeface="微软雅黑 Light" panose="020B0502040204020203" charset="-122"/>
              </a:rPr>
              <a:t>专业认证</a:t>
            </a:r>
            <a:r>
              <a:rPr lang="zh-CN" altLang="en-US" dirty="0">
                <a:solidFill>
                  <a:schemeClr val="tx1"/>
                </a:solidFill>
                <a:latin typeface="微软雅黑 Light" panose="020B0502040204020203" charset="-122"/>
                <a:ea typeface="微软雅黑 Light" panose="020B0502040204020203" charset="-122"/>
              </a:rPr>
              <a:t>可能拿不到数据，另外审核评估报告中的</a:t>
            </a:r>
            <a:r>
              <a:rPr lang="zh-CN" altLang="en-US" dirty="0">
                <a:solidFill>
                  <a:srgbClr val="FF0000"/>
                </a:solidFill>
                <a:latin typeface="微软雅黑 Light" panose="020B0502040204020203" charset="-122"/>
                <a:ea typeface="微软雅黑 Light" panose="020B0502040204020203" charset="-122"/>
              </a:rPr>
              <a:t>专业布局以此划分学科门类</a:t>
            </a:r>
            <a:r>
              <a:rPr lang="zh-CN" altLang="en-US" dirty="0">
                <a:solidFill>
                  <a:schemeClr val="tx1"/>
                </a:solidFill>
                <a:latin typeface="微软雅黑 Light" panose="020B0502040204020203" charset="-122"/>
                <a:ea typeface="微软雅黑 Light" panose="020B0502040204020203" charset="-122"/>
              </a:rPr>
              <a:t>，有些</a:t>
            </a:r>
            <a:r>
              <a:rPr lang="zh-CN" altLang="en-US" dirty="0">
                <a:solidFill>
                  <a:srgbClr val="FF0000"/>
                </a:solidFill>
                <a:latin typeface="微软雅黑 Light" panose="020B0502040204020203" charset="-122"/>
                <a:ea typeface="微软雅黑 Light" panose="020B0502040204020203" charset="-122"/>
              </a:rPr>
              <a:t>专业名称从表面看的分类与实际学校分类可能会引发歧义</a:t>
            </a:r>
            <a:r>
              <a:rPr lang="zh-CN" altLang="en-US" dirty="0">
                <a:solidFill>
                  <a:schemeClr val="tx1"/>
                </a:solidFill>
                <a:latin typeface="微软雅黑 Light" panose="020B0502040204020203" charset="-122"/>
                <a:ea typeface="微软雅黑 Light" panose="020B0502040204020203" charset="-122"/>
              </a:rPr>
              <a:t>（如某校专业：中药学、运动康复、药学、护理学等，均授予的是理学学位）；</a:t>
            </a:r>
          </a:p>
          <a:p>
            <a:pPr marL="285750" indent="-285750" algn="just">
              <a:lnSpc>
                <a:spcPct val="100000"/>
              </a:lnSpc>
              <a:buFont typeface="Wingdings" panose="05000000000000000000" charset="0"/>
              <a:buChar char="Ø"/>
            </a:pPr>
            <a:r>
              <a:rPr lang="zh-CN" altLang="en-US" dirty="0">
                <a:solidFill>
                  <a:schemeClr val="tx1"/>
                </a:solidFill>
                <a:latin typeface="微软雅黑 Light" panose="020B0502040204020203" charset="-122"/>
                <a:ea typeface="微软雅黑 Light" panose="020B0502040204020203" charset="-122"/>
              </a:rPr>
              <a:t>是否师范类专业：请准确填报该字段值，因为会影响到师范专业认证。</a:t>
            </a:r>
          </a:p>
          <a:p>
            <a:pPr marL="285750" indent="-285750" algn="just">
              <a:lnSpc>
                <a:spcPct val="100000"/>
              </a:lnSpc>
              <a:buFont typeface="Wingdings" panose="05000000000000000000" charset="0"/>
              <a:buChar char="Ø"/>
            </a:pPr>
            <a:r>
              <a:rPr lang="zh-CN" altLang="en-US" dirty="0">
                <a:solidFill>
                  <a:schemeClr val="tx1"/>
                </a:solidFill>
                <a:latin typeface="微软雅黑 Light" panose="020B0502040204020203" charset="-122"/>
                <a:ea typeface="微软雅黑 Light" panose="020B0502040204020203" charset="-122"/>
              </a:rPr>
              <a:t>对于中外合作专业，请使用中外合作国标专业代码，例如：阿拉伯语（合作办学）</a:t>
            </a:r>
            <a:r>
              <a:rPr lang="en-US" altLang="zh-CN" dirty="0">
                <a:solidFill>
                  <a:schemeClr val="tx1"/>
                </a:solidFill>
                <a:latin typeface="微软雅黑 Light" panose="020B0502040204020203" charset="-122"/>
                <a:ea typeface="微软雅黑 Light" panose="020B0502040204020203" charset="-122"/>
              </a:rPr>
              <a:t>=050206H</a:t>
            </a:r>
          </a:p>
          <a:p>
            <a:pPr marL="285750" indent="-285750" algn="just">
              <a:lnSpc>
                <a:spcPct val="100000"/>
              </a:lnSpc>
              <a:buFont typeface="Wingdings" panose="05000000000000000000" charset="0"/>
              <a:buChar char="Ø"/>
            </a:pPr>
            <a:r>
              <a:rPr lang="zh-CN" altLang="en-US" dirty="0">
                <a:solidFill>
                  <a:schemeClr val="tx1"/>
                </a:solidFill>
                <a:latin typeface="微软雅黑 Light" panose="020B0502040204020203" charset="-122"/>
                <a:ea typeface="微软雅黑 Light" panose="020B0502040204020203" charset="-122"/>
              </a:rPr>
              <a:t>本表填入专业的原则是：仅限本科专业，</a:t>
            </a:r>
            <a:r>
              <a:rPr lang="en-US" altLang="zh-CN" dirty="0">
                <a:solidFill>
                  <a:schemeClr val="tx1"/>
                </a:solidFill>
                <a:latin typeface="微软雅黑 Light" panose="020B0502040204020203" charset="-122"/>
                <a:ea typeface="微软雅黑 Light" panose="020B0502040204020203" charset="-122"/>
              </a:rPr>
              <a:t>5-2</a:t>
            </a:r>
            <a:r>
              <a:rPr lang="zh-CN" altLang="en-US" dirty="0">
                <a:solidFill>
                  <a:schemeClr val="tx1"/>
                </a:solidFill>
                <a:latin typeface="微软雅黑 Light" panose="020B0502040204020203" charset="-122"/>
                <a:ea typeface="微软雅黑 Light" panose="020B0502040204020203" charset="-122"/>
              </a:rPr>
              <a:t>（原</a:t>
            </a:r>
            <a:r>
              <a:rPr lang="en-US" altLang="zh-CN" dirty="0">
                <a:solidFill>
                  <a:schemeClr val="tx1"/>
                </a:solidFill>
                <a:latin typeface="微软雅黑 Light" panose="020B0502040204020203" charset="-122"/>
                <a:ea typeface="微软雅黑 Light" panose="020B0502040204020203" charset="-122"/>
              </a:rPr>
              <a:t>1-6</a:t>
            </a:r>
            <a:r>
              <a:rPr lang="zh-CN" altLang="en-US" dirty="0">
                <a:solidFill>
                  <a:schemeClr val="tx1"/>
                </a:solidFill>
                <a:latin typeface="微软雅黑 Light" panose="020B0502040204020203" charset="-122"/>
                <a:ea typeface="微软雅黑 Light" panose="020B0502040204020203" charset="-122"/>
              </a:rPr>
              <a:t>）的毕业生和在校生，需要引用的校内专业都必须要填，其他可以不填（</a:t>
            </a:r>
            <a:r>
              <a:rPr lang="zh-CN" altLang="en-US" dirty="0">
                <a:solidFill>
                  <a:srgbClr val="FF0000"/>
                </a:solidFill>
                <a:latin typeface="微软雅黑 Light" panose="020B0502040204020203" charset="-122"/>
                <a:ea typeface="微软雅黑 Light" panose="020B0502040204020203" charset="-122"/>
              </a:rPr>
              <a:t>专业设置年份以教育部批文时间为准，国标专业视角</a:t>
            </a:r>
            <a:r>
              <a:rPr lang="zh-CN" altLang="en-US" dirty="0">
                <a:solidFill>
                  <a:schemeClr val="tx1"/>
                </a:solidFill>
                <a:latin typeface="微软雅黑 Light" panose="020B0502040204020203" charset="-122"/>
                <a:ea typeface="微软雅黑 Light" panose="020B0502040204020203" charset="-122"/>
              </a:rPr>
              <a:t>）</a:t>
            </a:r>
          </a:p>
          <a:p>
            <a:pPr marL="285750" indent="-285750" algn="just">
              <a:lnSpc>
                <a:spcPct val="100000"/>
              </a:lnSpc>
              <a:buFont typeface="Wingdings" panose="05000000000000000000" charset="0"/>
              <a:buChar char="Ø"/>
            </a:pPr>
            <a:r>
              <a:rPr lang="zh-CN" altLang="en-US" dirty="0">
                <a:solidFill>
                  <a:schemeClr val="tx1"/>
                </a:solidFill>
                <a:latin typeface="微软雅黑 Light" panose="020B0502040204020203" charset="-122"/>
                <a:ea typeface="微软雅黑 Light" panose="020B0502040204020203" charset="-122"/>
              </a:rPr>
              <a:t>新专业：</a:t>
            </a:r>
            <a:r>
              <a:rPr lang="zh-CN" altLang="en-US" dirty="0">
                <a:solidFill>
                  <a:srgbClr val="FF0000"/>
                </a:solidFill>
                <a:latin typeface="微软雅黑 Light" panose="020B0502040204020203" charset="-122"/>
                <a:ea typeface="微软雅黑 Light" panose="020B0502040204020203" charset="-122"/>
              </a:rPr>
              <a:t>无已毕业学生或毕业生不满</a:t>
            </a:r>
            <a:r>
              <a:rPr lang="en-US" altLang="zh-CN" dirty="0">
                <a:solidFill>
                  <a:srgbClr val="FF0000"/>
                </a:solidFill>
                <a:latin typeface="微软雅黑 Light" panose="020B0502040204020203" charset="-122"/>
                <a:ea typeface="微软雅黑 Light" panose="020B0502040204020203" charset="-122"/>
              </a:rPr>
              <a:t>3</a:t>
            </a:r>
            <a:r>
              <a:rPr lang="zh-CN" altLang="en-US" dirty="0">
                <a:solidFill>
                  <a:srgbClr val="FF0000"/>
                </a:solidFill>
                <a:latin typeface="微软雅黑 Light" panose="020B0502040204020203" charset="-122"/>
                <a:ea typeface="微软雅黑 Light" panose="020B0502040204020203" charset="-122"/>
              </a:rPr>
              <a:t>届的专业，国标专业视角</a:t>
            </a:r>
          </a:p>
        </p:txBody>
      </p:sp>
      <p:sp>
        <p:nvSpPr>
          <p:cNvPr id="3" name="文本框 2"/>
          <p:cNvSpPr txBox="1"/>
          <p:nvPr/>
        </p:nvSpPr>
        <p:spPr>
          <a:xfrm>
            <a:off x="407670" y="332740"/>
            <a:ext cx="4064000" cy="460375"/>
          </a:xfrm>
          <a:prstGeom prst="rect">
            <a:avLst/>
          </a:prstGeom>
          <a:noFill/>
        </p:spPr>
        <p:txBody>
          <a:bodyPr wrap="square" rtlCol="0">
            <a:spAutoFit/>
          </a:bodyPr>
          <a:lstStyle/>
          <a:p>
            <a:r>
              <a:rPr lang="zh-CN" altLang="en-US" sz="2400" dirty="0">
                <a:solidFill>
                  <a:schemeClr val="bg1"/>
                </a:solidFill>
                <a:sym typeface="+mn-ea"/>
              </a:rPr>
              <a:t>院校篇</a:t>
            </a:r>
            <a:r>
              <a:rPr lang="en-US" altLang="zh-CN" sz="2400" dirty="0">
                <a:solidFill>
                  <a:schemeClr val="bg1"/>
                </a:solidFill>
                <a:sym typeface="+mn-ea"/>
              </a:rPr>
              <a:t>-</a:t>
            </a:r>
            <a:r>
              <a:rPr lang="zh-CN" altLang="en-US" sz="2400" dirty="0">
                <a:solidFill>
                  <a:schemeClr val="bg1"/>
                </a:solidFill>
                <a:sym typeface="+mn-ea"/>
              </a:rPr>
              <a:t>学科专业基本信息</a:t>
            </a:r>
          </a:p>
        </p:txBody>
      </p:sp>
      <p:pic>
        <p:nvPicPr>
          <p:cNvPr id="2" name="图片 1"/>
          <p:cNvPicPr>
            <a:picLocks noChangeAspect="1"/>
          </p:cNvPicPr>
          <p:nvPr/>
        </p:nvPicPr>
        <p:blipFill>
          <a:blip r:embed="rId2"/>
          <a:stretch>
            <a:fillRect/>
          </a:stretch>
        </p:blipFill>
        <p:spPr>
          <a:xfrm>
            <a:off x="1283335" y="1292225"/>
            <a:ext cx="9738360" cy="1434465"/>
          </a:xfrm>
          <a:prstGeom prst="rect">
            <a:avLst/>
          </a:prstGeom>
        </p:spPr>
      </p:pic>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圆角 20"/>
          <p:cNvSpPr/>
          <p:nvPr/>
        </p:nvSpPr>
        <p:spPr>
          <a:xfrm>
            <a:off x="1141095" y="4023995"/>
            <a:ext cx="9933305" cy="2427605"/>
          </a:xfrm>
          <a:prstGeom prst="roundRect">
            <a:avLst>
              <a:gd name="adj" fmla="val 11017"/>
            </a:avLst>
          </a:prstGeom>
        </p:spPr>
        <p:style>
          <a:lnRef idx="2">
            <a:schemeClr val="accent4"/>
          </a:lnRef>
          <a:fillRef idx="1">
            <a:schemeClr val="lt1"/>
          </a:fillRef>
          <a:effectRef idx="0">
            <a:schemeClr val="accent4"/>
          </a:effectRef>
          <a:fontRef idx="minor">
            <a:schemeClr val="dk1"/>
          </a:fontRef>
        </p:style>
        <p:txBody>
          <a:bodyPr rtlCol="0" anchor="ctr" anchorCtr="0"/>
          <a:lstStyle/>
          <a:p>
            <a:pPr marL="285750" indent="-285750" algn="just">
              <a:lnSpc>
                <a:spcPct val="100000"/>
              </a:lnSpc>
              <a:buFont typeface="Wingdings" panose="05000000000000000000" charset="0"/>
              <a:buChar char="Ø"/>
            </a:pPr>
            <a:r>
              <a:rPr lang="zh-CN" altLang="en-US" dirty="0">
                <a:solidFill>
                  <a:schemeClr val="tx1"/>
                </a:solidFill>
                <a:latin typeface="微软雅黑 Light" panose="020B0502040204020203" charset="-122"/>
                <a:ea typeface="微软雅黑 Light" panose="020B0502040204020203" charset="-122"/>
              </a:rPr>
              <a:t>专业培养方案用最新一版即可</a:t>
            </a:r>
          </a:p>
          <a:p>
            <a:pPr marL="285750" indent="-285750" algn="just">
              <a:lnSpc>
                <a:spcPct val="100000"/>
              </a:lnSpc>
              <a:buFont typeface="Wingdings" panose="05000000000000000000" charset="0"/>
              <a:buChar char="Ø"/>
            </a:pPr>
            <a:r>
              <a:rPr lang="zh-CN" altLang="en-US" dirty="0">
                <a:solidFill>
                  <a:schemeClr val="tx1"/>
                </a:solidFill>
                <a:latin typeface="微软雅黑 Light" panose="020B0502040204020203" charset="-122"/>
                <a:ea typeface="微软雅黑 Light" panose="020B0502040204020203" charset="-122"/>
              </a:rPr>
              <a:t>审核评估要求劳动教育学时：要求各专业</a:t>
            </a:r>
            <a:r>
              <a:rPr lang="en-US" altLang="zh-CN" dirty="0">
                <a:solidFill>
                  <a:schemeClr val="tx1"/>
                </a:solidFill>
                <a:latin typeface="微软雅黑 Light" panose="020B0502040204020203" charset="-122"/>
                <a:ea typeface="微软雅黑 Light" panose="020B0502040204020203" charset="-122"/>
              </a:rPr>
              <a:t>≥32</a:t>
            </a:r>
            <a:r>
              <a:rPr lang="zh-CN" altLang="en-US" dirty="0">
                <a:solidFill>
                  <a:schemeClr val="tx1"/>
                </a:solidFill>
                <a:latin typeface="微软雅黑 Light" panose="020B0502040204020203" charset="-122"/>
                <a:ea typeface="微软雅黑 Light" panose="020B0502040204020203" charset="-122"/>
              </a:rPr>
              <a:t>；公共艺术课程学分：要求各专业</a:t>
            </a:r>
            <a:r>
              <a:rPr lang="en-US" altLang="zh-CN" dirty="0">
                <a:solidFill>
                  <a:schemeClr val="tx1"/>
                </a:solidFill>
                <a:latin typeface="微软雅黑 Light" panose="020B0502040204020203" charset="-122"/>
                <a:ea typeface="微软雅黑 Light" panose="020B0502040204020203" charset="-122"/>
              </a:rPr>
              <a:t>≥2</a:t>
            </a:r>
            <a:r>
              <a:rPr lang="zh-CN" altLang="en-US" dirty="0">
                <a:solidFill>
                  <a:schemeClr val="tx1"/>
                </a:solidFill>
                <a:latin typeface="微软雅黑 Light" panose="020B0502040204020203" charset="-122"/>
                <a:ea typeface="微软雅黑 Light" panose="020B0502040204020203" charset="-122"/>
              </a:rPr>
              <a:t>，理工农医要求实践学分占比</a:t>
            </a:r>
            <a:r>
              <a:rPr lang="en-US" altLang="zh-CN" dirty="0">
                <a:solidFill>
                  <a:schemeClr val="tx1"/>
                </a:solidFill>
                <a:latin typeface="微软雅黑 Light" panose="020B0502040204020203" charset="-122"/>
                <a:ea typeface="微软雅黑 Light" panose="020B0502040204020203" charset="-122"/>
              </a:rPr>
              <a:t>≥25%</a:t>
            </a:r>
            <a:r>
              <a:rPr lang="zh-CN" altLang="en-US" dirty="0">
                <a:solidFill>
                  <a:schemeClr val="tx1"/>
                </a:solidFill>
                <a:latin typeface="微软雅黑 Light" panose="020B0502040204020203" charset="-122"/>
                <a:ea typeface="微软雅黑 Light" panose="020B0502040204020203" charset="-122"/>
              </a:rPr>
              <a:t>，人文社科要求</a:t>
            </a:r>
            <a:r>
              <a:rPr lang="en-US" altLang="zh-CN" dirty="0">
                <a:solidFill>
                  <a:schemeClr val="tx1"/>
                </a:solidFill>
                <a:latin typeface="微软雅黑 Light" panose="020B0502040204020203" charset="-122"/>
                <a:ea typeface="微软雅黑 Light" panose="020B0502040204020203" charset="-122"/>
              </a:rPr>
              <a:t>≥15%</a:t>
            </a:r>
            <a:r>
              <a:rPr lang="zh-CN" altLang="en-US" dirty="0">
                <a:solidFill>
                  <a:srgbClr val="FF0000"/>
                </a:solidFill>
                <a:latin typeface="微软雅黑 Light" panose="020B0502040204020203" charset="-122"/>
                <a:ea typeface="微软雅黑 Light" panose="020B0502040204020203" charset="-122"/>
              </a:rPr>
              <a:t>（如果学校有些课时按学时的，根据校内学分与学时的认定规则进行转换，不要不达标！）</a:t>
            </a:r>
            <a:endParaRPr lang="en-US" altLang="zh-CN" dirty="0">
              <a:solidFill>
                <a:srgbClr val="FF0000"/>
              </a:solidFill>
              <a:latin typeface="微软雅黑 Light" panose="020B0502040204020203" charset="-122"/>
              <a:ea typeface="微软雅黑 Light" panose="020B0502040204020203" charset="-122"/>
            </a:endParaRPr>
          </a:p>
          <a:p>
            <a:pPr marL="285750" indent="-285750" algn="just">
              <a:lnSpc>
                <a:spcPct val="100000"/>
              </a:lnSpc>
              <a:buFont typeface="Wingdings" panose="05000000000000000000" charset="0"/>
              <a:buChar char="Ø"/>
            </a:pPr>
            <a:r>
              <a:rPr lang="zh-CN" altLang="en-US" dirty="0">
                <a:solidFill>
                  <a:schemeClr val="tx1"/>
                </a:solidFill>
                <a:latin typeface="微软雅黑 Light" panose="020B0502040204020203" charset="-122"/>
                <a:ea typeface="微软雅黑 Light" panose="020B0502040204020203" charset="-122"/>
              </a:rPr>
              <a:t>专业带头人尽量安排教授、副教授职称</a:t>
            </a:r>
          </a:p>
          <a:p>
            <a:pPr marL="285750" indent="-285750" algn="just">
              <a:lnSpc>
                <a:spcPct val="100000"/>
              </a:lnSpc>
              <a:buFont typeface="Wingdings" panose="05000000000000000000" charset="0"/>
              <a:buChar char="Ø"/>
            </a:pPr>
            <a:r>
              <a:rPr lang="zh-CN" altLang="en-US" dirty="0">
                <a:solidFill>
                  <a:srgbClr val="FF0000"/>
                </a:solidFill>
                <a:latin typeface="微软雅黑 Light" panose="020B0502040204020203" charset="-122"/>
                <a:ea typeface="微软雅黑 Light" panose="020B0502040204020203" charset="-122"/>
              </a:rPr>
              <a:t>注意：数据要认真填，只要是开出来的专业，一般都符合国家标准，但是经常会出现相关指标不合格，甚至有的专业所有的数据填</a:t>
            </a:r>
            <a:r>
              <a:rPr lang="en-US" altLang="zh-CN" dirty="0">
                <a:solidFill>
                  <a:srgbClr val="FF0000"/>
                </a:solidFill>
                <a:latin typeface="微软雅黑 Light" panose="020B0502040204020203" charset="-122"/>
                <a:ea typeface="微软雅黑 Light" panose="020B0502040204020203" charset="-122"/>
              </a:rPr>
              <a:t>0</a:t>
            </a:r>
            <a:r>
              <a:rPr lang="zh-CN" altLang="en-US" dirty="0">
                <a:solidFill>
                  <a:srgbClr val="FF0000"/>
                </a:solidFill>
                <a:latin typeface="微软雅黑 Light" panose="020B0502040204020203" charset="-122"/>
                <a:ea typeface="微软雅黑 Light" panose="020B0502040204020203" charset="-122"/>
              </a:rPr>
              <a:t>！</a:t>
            </a:r>
          </a:p>
        </p:txBody>
      </p:sp>
      <p:sp>
        <p:nvSpPr>
          <p:cNvPr id="3" name="文本框 2"/>
          <p:cNvSpPr txBox="1"/>
          <p:nvPr/>
        </p:nvSpPr>
        <p:spPr>
          <a:xfrm>
            <a:off x="407670" y="332740"/>
            <a:ext cx="4064000" cy="460375"/>
          </a:xfrm>
          <a:prstGeom prst="rect">
            <a:avLst/>
          </a:prstGeom>
          <a:noFill/>
        </p:spPr>
        <p:txBody>
          <a:bodyPr wrap="square" rtlCol="0">
            <a:spAutoFit/>
          </a:bodyPr>
          <a:lstStyle/>
          <a:p>
            <a:r>
              <a:rPr lang="zh-CN" altLang="en-US" sz="2400" dirty="0">
                <a:solidFill>
                  <a:schemeClr val="bg1"/>
                </a:solidFill>
                <a:sym typeface="+mn-ea"/>
              </a:rPr>
              <a:t>院校篇</a:t>
            </a:r>
            <a:r>
              <a:rPr lang="en-US" altLang="zh-CN" sz="2400" dirty="0">
                <a:solidFill>
                  <a:schemeClr val="bg1"/>
                </a:solidFill>
                <a:sym typeface="+mn-ea"/>
              </a:rPr>
              <a:t>-</a:t>
            </a:r>
            <a:r>
              <a:rPr lang="zh-CN" altLang="en-US" sz="2400" dirty="0">
                <a:solidFill>
                  <a:schemeClr val="bg1"/>
                </a:solidFill>
                <a:sym typeface="+mn-ea"/>
              </a:rPr>
              <a:t>学科专业基本信息</a:t>
            </a:r>
          </a:p>
        </p:txBody>
      </p:sp>
      <p:pic>
        <p:nvPicPr>
          <p:cNvPr id="4" name="图片 3"/>
          <p:cNvPicPr>
            <a:picLocks noChangeAspect="1"/>
          </p:cNvPicPr>
          <p:nvPr/>
        </p:nvPicPr>
        <p:blipFill>
          <a:blip r:embed="rId2"/>
          <a:stretch>
            <a:fillRect/>
          </a:stretch>
        </p:blipFill>
        <p:spPr>
          <a:xfrm>
            <a:off x="1190625" y="793115"/>
            <a:ext cx="9860280" cy="2987675"/>
          </a:xfrm>
          <a:prstGeom prst="rect">
            <a:avLst/>
          </a:prstGeom>
        </p:spPr>
      </p:pic>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圆角 20"/>
          <p:cNvSpPr/>
          <p:nvPr/>
        </p:nvSpPr>
        <p:spPr>
          <a:xfrm>
            <a:off x="1141095" y="1278890"/>
            <a:ext cx="9933305" cy="5121910"/>
          </a:xfrm>
          <a:prstGeom prst="roundRect">
            <a:avLst>
              <a:gd name="adj" fmla="val 6446"/>
            </a:avLst>
          </a:prstGeom>
        </p:spPr>
        <p:style>
          <a:lnRef idx="2">
            <a:schemeClr val="accent4"/>
          </a:lnRef>
          <a:fillRef idx="1">
            <a:schemeClr val="lt1"/>
          </a:fillRef>
          <a:effectRef idx="0">
            <a:schemeClr val="accent4"/>
          </a:effectRef>
          <a:fontRef idx="minor">
            <a:schemeClr val="dk1"/>
          </a:fontRef>
        </p:style>
        <p:txBody>
          <a:bodyPr rtlCol="0" anchor="ctr" anchorCtr="0"/>
          <a:lstStyle/>
          <a:p>
            <a:pPr indent="0" algn="just">
              <a:lnSpc>
                <a:spcPct val="100000"/>
              </a:lnSpc>
              <a:buFont typeface="Wingdings" panose="05000000000000000000" charset="0"/>
              <a:buNone/>
            </a:pPr>
            <a:r>
              <a:rPr lang="zh-CN" altLang="en-US" dirty="0">
                <a:solidFill>
                  <a:schemeClr val="tx1"/>
                </a:solidFill>
                <a:latin typeface="微软雅黑 Light" panose="020B0502040204020203" charset="-122"/>
                <a:ea typeface="微软雅黑 Light" panose="020B0502040204020203" charset="-122"/>
              </a:rPr>
              <a:t>课外科技活动：</a:t>
            </a:r>
          </a:p>
          <a:p>
            <a:pPr indent="0" algn="just">
              <a:lnSpc>
                <a:spcPct val="100000"/>
              </a:lnSpc>
              <a:buFont typeface="Wingdings" panose="05000000000000000000" charset="0"/>
              <a:buNone/>
            </a:pPr>
            <a:r>
              <a:rPr lang="en-US" altLang="zh-CN" dirty="0">
                <a:solidFill>
                  <a:schemeClr val="tx1"/>
                </a:solidFill>
                <a:latin typeface="微软雅黑 Light" panose="020B0502040204020203" charset="-122"/>
                <a:ea typeface="微软雅黑 Light" panose="020B0502040204020203" charset="-122"/>
              </a:rPr>
              <a:t>1</a:t>
            </a:r>
            <a:r>
              <a:rPr lang="zh-CN" altLang="en-US" dirty="0">
                <a:solidFill>
                  <a:schemeClr val="tx1"/>
                </a:solidFill>
                <a:latin typeface="微软雅黑 Light" panose="020B0502040204020203" charset="-122"/>
                <a:ea typeface="微软雅黑 Light" panose="020B0502040204020203" charset="-122"/>
              </a:rPr>
              <a:t>、学科竞赛：这类活动主要包括各类学术竞赛，如数学建模、程序设计、机器人竞赛、挑战杯等。这些竞赛旨在激发学生对学术科技的兴趣，培养学生的创新能力和团队协作精神。</a:t>
            </a:r>
          </a:p>
          <a:p>
            <a:pPr indent="0" algn="just">
              <a:lnSpc>
                <a:spcPct val="100000"/>
              </a:lnSpc>
              <a:buFont typeface="Wingdings" panose="05000000000000000000" charset="0"/>
              <a:buNone/>
            </a:pPr>
            <a:r>
              <a:rPr lang="en-US" altLang="zh-CN" dirty="0">
                <a:solidFill>
                  <a:schemeClr val="tx1"/>
                </a:solidFill>
                <a:latin typeface="微软雅黑 Light" panose="020B0502040204020203" charset="-122"/>
                <a:ea typeface="微软雅黑 Light" panose="020B0502040204020203" charset="-122"/>
              </a:rPr>
              <a:t>2</a:t>
            </a:r>
            <a:r>
              <a:rPr lang="zh-CN" altLang="en-US" dirty="0">
                <a:solidFill>
                  <a:schemeClr val="tx1"/>
                </a:solidFill>
                <a:latin typeface="微软雅黑 Light" panose="020B0502040204020203" charset="-122"/>
                <a:ea typeface="微软雅黑 Light" panose="020B0502040204020203" charset="-122"/>
              </a:rPr>
              <a:t>、科研项目：这类活动主要包括大学生创新创业训练计划、科研立项等。学生可以自主选择课题，组建团队，在导师的指导下进行研究，锻炼科研能力，为未来的学术发展奠定基础。</a:t>
            </a:r>
          </a:p>
          <a:p>
            <a:pPr indent="0" algn="just">
              <a:lnSpc>
                <a:spcPct val="100000"/>
              </a:lnSpc>
              <a:buFont typeface="Wingdings" panose="05000000000000000000" charset="0"/>
              <a:buNone/>
            </a:pPr>
            <a:r>
              <a:rPr lang="en-US" altLang="zh-CN" dirty="0">
                <a:solidFill>
                  <a:schemeClr val="tx1"/>
                </a:solidFill>
                <a:latin typeface="微软雅黑 Light" panose="020B0502040204020203" charset="-122"/>
                <a:ea typeface="微软雅黑 Light" panose="020B0502040204020203" charset="-122"/>
              </a:rPr>
              <a:t>3</a:t>
            </a:r>
            <a:r>
              <a:rPr lang="zh-CN" altLang="en-US" dirty="0">
                <a:solidFill>
                  <a:schemeClr val="tx1"/>
                </a:solidFill>
                <a:latin typeface="微软雅黑 Light" panose="020B0502040204020203" charset="-122"/>
                <a:ea typeface="微软雅黑 Light" panose="020B0502040204020203" charset="-122"/>
              </a:rPr>
              <a:t>、科普活动：这类活动主要包括科技讲座、科普展览、科学实验等。这些活动旨在普及科学知识，提高大学生的科学素养，培养科学精神。</a:t>
            </a:r>
          </a:p>
          <a:p>
            <a:pPr indent="0" algn="just">
              <a:lnSpc>
                <a:spcPct val="100000"/>
              </a:lnSpc>
              <a:buFont typeface="Wingdings" panose="05000000000000000000" charset="0"/>
              <a:buNone/>
            </a:pPr>
            <a:r>
              <a:rPr lang="zh-CN" altLang="en-US" dirty="0">
                <a:solidFill>
                  <a:schemeClr val="tx1"/>
                </a:solidFill>
                <a:latin typeface="微软雅黑 Light" panose="020B0502040204020203" charset="-122"/>
                <a:ea typeface="微软雅黑 Light" panose="020B0502040204020203" charset="-122"/>
              </a:rPr>
              <a:t>公共艺术课程：</a:t>
            </a:r>
          </a:p>
          <a:p>
            <a:pPr indent="0" algn="just">
              <a:lnSpc>
                <a:spcPct val="100000"/>
              </a:lnSpc>
              <a:buFont typeface="Wingdings" panose="05000000000000000000" charset="0"/>
              <a:buNone/>
            </a:pPr>
            <a:r>
              <a:rPr lang="en-US" altLang="zh-CN" dirty="0">
                <a:solidFill>
                  <a:schemeClr val="tx1"/>
                </a:solidFill>
                <a:latin typeface="微软雅黑 Light" panose="020B0502040204020203" charset="-122"/>
                <a:ea typeface="微软雅黑 Light" panose="020B0502040204020203" charset="-122"/>
              </a:rPr>
              <a:t>1</a:t>
            </a:r>
            <a:r>
              <a:rPr lang="zh-CN" altLang="en-US" dirty="0">
                <a:solidFill>
                  <a:schemeClr val="tx1"/>
                </a:solidFill>
                <a:latin typeface="微软雅黑 Light" panose="020B0502040204020203" charset="-122"/>
                <a:ea typeface="微软雅黑 Light" panose="020B0502040204020203" charset="-122"/>
              </a:rPr>
              <a:t>、艺术限定性选修课程包括《艺术导论》、《音乐鉴赏》、《美术鉴赏》、《影视鉴赏》、《戏剧鉴赏》、《舞蹈鉴赏》、《书法鉴赏》、《戏曲鉴赏》。</a:t>
            </a:r>
          </a:p>
          <a:p>
            <a:pPr indent="0" algn="just">
              <a:lnSpc>
                <a:spcPct val="100000"/>
              </a:lnSpc>
              <a:buFont typeface="Wingdings" panose="05000000000000000000" charset="0"/>
              <a:buNone/>
            </a:pPr>
            <a:r>
              <a:rPr lang="en-US" altLang="zh-CN" dirty="0">
                <a:solidFill>
                  <a:schemeClr val="tx1"/>
                </a:solidFill>
                <a:latin typeface="微软雅黑 Light" panose="020B0502040204020203" charset="-122"/>
                <a:ea typeface="微软雅黑 Light" panose="020B0502040204020203" charset="-122"/>
              </a:rPr>
              <a:t>2</a:t>
            </a:r>
            <a:r>
              <a:rPr lang="zh-CN" altLang="en-US" dirty="0">
                <a:solidFill>
                  <a:schemeClr val="tx1"/>
                </a:solidFill>
                <a:latin typeface="微软雅黑 Light" panose="020B0502040204020203" charset="-122"/>
                <a:ea typeface="微软雅黑 Light" panose="020B0502040204020203" charset="-122"/>
              </a:rPr>
              <a:t>、任意性选修课程包括：作品赏析类，如《交响音乐赏析》、《民间艺术赏析》等；艺术史论类，如《中国音乐简史》、《外国美术简史》等；艺术批评类，如《当代影视评论》、《现代艺术评论》等；艺术实践类，如《合唱艺术》、《</a:t>
            </a:r>
            <a:r>
              <a:rPr lang="en-US" altLang="zh-CN" dirty="0">
                <a:solidFill>
                  <a:schemeClr val="tx1"/>
                </a:solidFill>
                <a:latin typeface="微软雅黑 Light" panose="020B0502040204020203" charset="-122"/>
                <a:ea typeface="微软雅黑 Light" panose="020B0502040204020203" charset="-122"/>
              </a:rPr>
              <a:t>DV</a:t>
            </a:r>
            <a:r>
              <a:rPr lang="zh-CN" altLang="en-US" dirty="0">
                <a:solidFill>
                  <a:schemeClr val="tx1"/>
                </a:solidFill>
                <a:latin typeface="微软雅黑 Light" panose="020B0502040204020203" charset="-122"/>
                <a:ea typeface="微软雅黑 Light" panose="020B0502040204020203" charset="-122"/>
              </a:rPr>
              <a:t>制作》等。</a:t>
            </a:r>
          </a:p>
          <a:p>
            <a:pPr indent="0" algn="just">
              <a:lnSpc>
                <a:spcPct val="100000"/>
              </a:lnSpc>
              <a:buFont typeface="Wingdings" panose="05000000000000000000" charset="0"/>
              <a:buNone/>
            </a:pPr>
            <a:endParaRPr lang="zh-CN" altLang="en-US" dirty="0">
              <a:solidFill>
                <a:schemeClr val="tx1"/>
              </a:solidFill>
              <a:latin typeface="微软雅黑 Light" panose="020B0502040204020203" charset="-122"/>
              <a:ea typeface="微软雅黑 Light" panose="020B0502040204020203" charset="-122"/>
            </a:endParaRPr>
          </a:p>
          <a:p>
            <a:pPr indent="0" algn="just">
              <a:lnSpc>
                <a:spcPct val="100000"/>
              </a:lnSpc>
              <a:buFont typeface="Wingdings" panose="05000000000000000000" charset="0"/>
              <a:buNone/>
            </a:pPr>
            <a:r>
              <a:rPr lang="zh-CN" altLang="en-US" dirty="0">
                <a:solidFill>
                  <a:schemeClr val="tx1"/>
                </a:solidFill>
                <a:latin typeface="微软雅黑 Light" panose="020B0502040204020203" charset="-122"/>
                <a:ea typeface="微软雅黑 Light" panose="020B0502040204020203" charset="-122"/>
              </a:rPr>
              <a:t>全国普通高等学校公共艺术课程指导方案</a:t>
            </a:r>
          </a:p>
          <a:p>
            <a:pPr indent="0" algn="just">
              <a:lnSpc>
                <a:spcPct val="100000"/>
              </a:lnSpc>
              <a:buFont typeface="Wingdings" panose="05000000000000000000" charset="0"/>
              <a:buNone/>
            </a:pPr>
            <a:r>
              <a:rPr lang="en-US" altLang="zh-CN" dirty="0">
                <a:solidFill>
                  <a:schemeClr val="tx1"/>
                </a:solidFill>
                <a:latin typeface="微软雅黑 Light" panose="020B0502040204020203" charset="-122"/>
                <a:ea typeface="微软雅黑 Light" panose="020B0502040204020203" charset="-122"/>
              </a:rPr>
              <a:t>http://www.moe.gov.cn/srcsite/A17/moe_794/moe_624/200603/t20060308_80347.html</a:t>
            </a:r>
          </a:p>
        </p:txBody>
      </p:sp>
      <p:sp>
        <p:nvSpPr>
          <p:cNvPr id="3" name="文本框 2"/>
          <p:cNvSpPr txBox="1"/>
          <p:nvPr/>
        </p:nvSpPr>
        <p:spPr>
          <a:xfrm>
            <a:off x="407670" y="332740"/>
            <a:ext cx="4064000" cy="460375"/>
          </a:xfrm>
          <a:prstGeom prst="rect">
            <a:avLst/>
          </a:prstGeom>
          <a:noFill/>
        </p:spPr>
        <p:txBody>
          <a:bodyPr wrap="square" rtlCol="0">
            <a:spAutoFit/>
          </a:bodyPr>
          <a:lstStyle/>
          <a:p>
            <a:r>
              <a:rPr lang="zh-CN" altLang="en-US" sz="2400" dirty="0">
                <a:solidFill>
                  <a:schemeClr val="bg1"/>
                </a:solidFill>
                <a:sym typeface="+mn-ea"/>
              </a:rPr>
              <a:t>院校篇</a:t>
            </a:r>
            <a:r>
              <a:rPr lang="en-US" altLang="zh-CN" sz="2400" dirty="0">
                <a:solidFill>
                  <a:schemeClr val="bg1"/>
                </a:solidFill>
                <a:sym typeface="+mn-ea"/>
              </a:rPr>
              <a:t>-</a:t>
            </a:r>
            <a:r>
              <a:rPr lang="zh-CN" altLang="en-US" sz="2400" dirty="0">
                <a:solidFill>
                  <a:schemeClr val="bg1"/>
                </a:solidFill>
                <a:sym typeface="+mn-ea"/>
              </a:rPr>
              <a:t>学科专业基本信息</a:t>
            </a: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圆角 20"/>
          <p:cNvSpPr/>
          <p:nvPr/>
        </p:nvSpPr>
        <p:spPr>
          <a:xfrm>
            <a:off x="1141095" y="3175635"/>
            <a:ext cx="9933305" cy="3444240"/>
          </a:xfrm>
          <a:prstGeom prst="roundRect">
            <a:avLst>
              <a:gd name="adj" fmla="val 11017"/>
            </a:avLst>
          </a:prstGeom>
        </p:spPr>
        <p:style>
          <a:lnRef idx="2">
            <a:schemeClr val="accent4"/>
          </a:lnRef>
          <a:fillRef idx="1">
            <a:schemeClr val="lt1"/>
          </a:fillRef>
          <a:effectRef idx="0">
            <a:schemeClr val="accent4"/>
          </a:effectRef>
          <a:fontRef idx="minor">
            <a:schemeClr val="dk1"/>
          </a:fontRef>
        </p:style>
        <p:txBody>
          <a:bodyPr rtlCol="0" anchor="ctr" anchorCtr="0"/>
          <a:lstStyle/>
          <a:p>
            <a:pPr marL="285750" indent="-285750" algn="just">
              <a:lnSpc>
                <a:spcPct val="100000"/>
              </a:lnSpc>
              <a:buFont typeface="Wingdings" panose="05000000000000000000" charset="0"/>
              <a:buChar char="Ø"/>
            </a:pPr>
            <a:r>
              <a:rPr lang="zh-CN" altLang="en-US" dirty="0">
                <a:solidFill>
                  <a:schemeClr val="tx1"/>
                </a:solidFill>
                <a:latin typeface="微软雅黑 Light" panose="020B0502040204020203" charset="-122"/>
                <a:ea typeface="微软雅黑 Light" panose="020B0502040204020203" charset="-122"/>
              </a:rPr>
              <a:t>学时、学分和本科学生数，注意数据合理性，不能随便填，学时是课程学年实际授课学时</a:t>
            </a:r>
            <a:r>
              <a:rPr lang="zh-CN" altLang="en-US" dirty="0">
                <a:solidFill>
                  <a:srgbClr val="FF0000"/>
                </a:solidFill>
                <a:latin typeface="微软雅黑 Light" panose="020B0502040204020203" charset="-122"/>
                <a:ea typeface="微软雅黑 Light" panose="020B0502040204020203" charset="-122"/>
              </a:rPr>
              <a:t>（同一课程号的学时、学分应保持一致！）</a:t>
            </a:r>
            <a:r>
              <a:rPr lang="zh-CN" altLang="en-US" dirty="0">
                <a:solidFill>
                  <a:schemeClr val="tx1"/>
                </a:solidFill>
                <a:latin typeface="微软雅黑 Light" panose="020B0502040204020203" charset="-122"/>
                <a:ea typeface="微软雅黑 Light" panose="020B0502040204020203" charset="-122"/>
              </a:rPr>
              <a:t>。</a:t>
            </a:r>
          </a:p>
          <a:p>
            <a:pPr marL="285750" indent="-285750" algn="just">
              <a:lnSpc>
                <a:spcPct val="100000"/>
              </a:lnSpc>
              <a:buFont typeface="Wingdings" panose="05000000000000000000" charset="0"/>
              <a:buChar char="Ø"/>
            </a:pPr>
            <a:r>
              <a:rPr lang="zh-CN" altLang="en-US" dirty="0">
                <a:solidFill>
                  <a:schemeClr val="tx1"/>
                </a:solidFill>
                <a:latin typeface="微软雅黑 Light" panose="020B0502040204020203" charset="-122"/>
                <a:ea typeface="微软雅黑 Light" panose="020B0502040204020203" charset="-122"/>
              </a:rPr>
              <a:t>课程结构上，一般公共选修课占课程总数比例为</a:t>
            </a:r>
            <a:r>
              <a:rPr lang="en-US" altLang="zh-CN" dirty="0">
                <a:solidFill>
                  <a:schemeClr val="tx1"/>
                </a:solidFill>
                <a:latin typeface="微软雅黑 Light" panose="020B0502040204020203" charset="-122"/>
                <a:ea typeface="微软雅黑 Light" panose="020B0502040204020203" charset="-122"/>
              </a:rPr>
              <a:t>10%</a:t>
            </a:r>
            <a:r>
              <a:rPr lang="zh-CN" altLang="en-US" dirty="0">
                <a:solidFill>
                  <a:schemeClr val="tx1"/>
                </a:solidFill>
                <a:latin typeface="微软雅黑 Light" panose="020B0502040204020203" charset="-122"/>
                <a:ea typeface="微软雅黑 Light" panose="020B0502040204020203" charset="-122"/>
              </a:rPr>
              <a:t>左右</a:t>
            </a:r>
          </a:p>
          <a:p>
            <a:pPr marL="285750" indent="-285750" algn="just">
              <a:lnSpc>
                <a:spcPct val="100000"/>
              </a:lnSpc>
              <a:buFont typeface="Wingdings" panose="05000000000000000000" charset="0"/>
              <a:buChar char="Ø"/>
            </a:pPr>
            <a:r>
              <a:rPr lang="zh-CN" altLang="en-US" dirty="0">
                <a:solidFill>
                  <a:schemeClr val="tx1"/>
                </a:solidFill>
                <a:latin typeface="微软雅黑 Light" panose="020B0502040204020203" charset="-122"/>
                <a:ea typeface="微软雅黑 Light" panose="020B0502040204020203" charset="-122"/>
              </a:rPr>
              <a:t>军训、见习、实习、毕业设计、毕业论文、社会调查等不填，</a:t>
            </a:r>
            <a:r>
              <a:rPr lang="zh-CN" altLang="en-US" dirty="0">
                <a:solidFill>
                  <a:srgbClr val="FF0000"/>
                </a:solidFill>
                <a:latin typeface="微软雅黑 Light" panose="020B0502040204020203" charset="-122"/>
                <a:ea typeface="微软雅黑 Light" panose="020B0502040204020203" charset="-122"/>
              </a:rPr>
              <a:t>网课、在线课、外聘教师授课都要填</a:t>
            </a:r>
          </a:p>
          <a:p>
            <a:pPr marL="285750" indent="-285750" algn="just">
              <a:lnSpc>
                <a:spcPct val="100000"/>
              </a:lnSpc>
              <a:buFont typeface="Wingdings" panose="05000000000000000000" charset="0"/>
              <a:buChar char="Ø"/>
            </a:pPr>
            <a:r>
              <a:rPr lang="zh-CN" altLang="en-US" dirty="0">
                <a:solidFill>
                  <a:schemeClr val="tx1"/>
                </a:solidFill>
                <a:latin typeface="微软雅黑 Light" panose="020B0502040204020203" charset="-122"/>
                <a:ea typeface="微软雅黑 Light" panose="020B0502040204020203" charset="-122"/>
              </a:rPr>
              <a:t>课程名称要规范，特别是</a:t>
            </a:r>
            <a:r>
              <a:rPr lang="en-US" altLang="zh-CN" dirty="0">
                <a:solidFill>
                  <a:schemeClr val="tx1"/>
                </a:solidFill>
                <a:latin typeface="微软雅黑 Light" panose="020B0502040204020203" charset="-122"/>
                <a:ea typeface="微软雅黑 Light" panose="020B0502040204020203" charset="-122"/>
              </a:rPr>
              <a:t>5</a:t>
            </a:r>
            <a:r>
              <a:rPr lang="zh-CN" altLang="en-US" dirty="0">
                <a:solidFill>
                  <a:schemeClr val="tx1"/>
                </a:solidFill>
                <a:latin typeface="微软雅黑 Light" panose="020B0502040204020203" charset="-122"/>
                <a:ea typeface="微软雅黑 Light" panose="020B0502040204020203" charset="-122"/>
              </a:rPr>
              <a:t>门思政课；开课单位是指安排课程的单位，非学生所在单位</a:t>
            </a:r>
          </a:p>
          <a:p>
            <a:pPr marL="285750" indent="-285750" algn="just">
              <a:lnSpc>
                <a:spcPct val="100000"/>
              </a:lnSpc>
              <a:buFont typeface="Wingdings" panose="05000000000000000000" charset="0"/>
              <a:buChar char="Ø"/>
            </a:pPr>
            <a:r>
              <a:rPr lang="zh-CN" altLang="en-US" dirty="0">
                <a:solidFill>
                  <a:schemeClr val="tx1"/>
                </a:solidFill>
                <a:latin typeface="微软雅黑 Light" panose="020B0502040204020203" charset="-122"/>
                <a:ea typeface="微软雅黑 Light" panose="020B0502040204020203" charset="-122"/>
              </a:rPr>
              <a:t>学年内实际开设的课程，跨学年授课时，学时按照本学年实际学时数填报</a:t>
            </a:r>
          </a:p>
          <a:p>
            <a:pPr marL="285750" indent="-285750" algn="just">
              <a:lnSpc>
                <a:spcPct val="100000"/>
              </a:lnSpc>
              <a:buFont typeface="Wingdings" panose="05000000000000000000" charset="0"/>
              <a:buChar char="Ø"/>
            </a:pPr>
            <a:r>
              <a:rPr lang="zh-CN" altLang="en-US" dirty="0">
                <a:solidFill>
                  <a:schemeClr val="tx1"/>
                </a:solidFill>
                <a:latin typeface="微软雅黑 Light" panose="020B0502040204020203" charset="-122"/>
                <a:ea typeface="微软雅黑 Light" panose="020B0502040204020203" charset="-122"/>
              </a:rPr>
              <a:t>实训、课程设计等整周实践环节是否要填</a:t>
            </a:r>
            <a:r>
              <a:rPr lang="en-US" altLang="zh-CN" dirty="0">
                <a:solidFill>
                  <a:schemeClr val="tx1"/>
                </a:solidFill>
                <a:latin typeface="微软雅黑 Light" panose="020B0502040204020203" charset="-122"/>
                <a:ea typeface="微软雅黑 Light" panose="020B0502040204020203" charset="-122"/>
              </a:rPr>
              <a:t>(</a:t>
            </a:r>
            <a:r>
              <a:rPr lang="zh-CN" altLang="en-US" dirty="0">
                <a:solidFill>
                  <a:schemeClr val="tx1"/>
                </a:solidFill>
                <a:latin typeface="微软雅黑 Light" panose="020B0502040204020203" charset="-122"/>
                <a:ea typeface="微软雅黑 Light" panose="020B0502040204020203" charset="-122"/>
              </a:rPr>
              <a:t>看学校这个算不算开课，作为一门独立课开课了就要填</a:t>
            </a:r>
            <a:r>
              <a:rPr lang="en-US" altLang="zh-CN" dirty="0">
                <a:solidFill>
                  <a:schemeClr val="tx1"/>
                </a:solidFill>
                <a:latin typeface="微软雅黑 Light" panose="020B0502040204020203" charset="-122"/>
                <a:ea typeface="微软雅黑 Light" panose="020B0502040204020203" charset="-122"/>
              </a:rPr>
              <a:t>,</a:t>
            </a:r>
            <a:r>
              <a:rPr lang="zh-CN" altLang="en-US" dirty="0">
                <a:solidFill>
                  <a:schemeClr val="tx1"/>
                </a:solidFill>
                <a:latin typeface="微软雅黑 Light" panose="020B0502040204020203" charset="-122"/>
                <a:ea typeface="微软雅黑 Light" panose="020B0502040204020203" charset="-122"/>
              </a:rPr>
              <a:t>如果是一些老师自己开设的实习实训内容可不填</a:t>
            </a:r>
            <a:r>
              <a:rPr lang="en-US" altLang="zh-CN" dirty="0">
                <a:solidFill>
                  <a:schemeClr val="tx1"/>
                </a:solidFill>
                <a:latin typeface="微软雅黑 Light" panose="020B0502040204020203" charset="-122"/>
                <a:ea typeface="微软雅黑 Light" panose="020B0502040204020203" charset="-122"/>
              </a:rPr>
              <a:t>)</a:t>
            </a:r>
          </a:p>
          <a:p>
            <a:pPr marL="285750" indent="-285750" algn="just">
              <a:lnSpc>
                <a:spcPct val="100000"/>
              </a:lnSpc>
              <a:buFont typeface="Wingdings" panose="05000000000000000000" charset="0"/>
              <a:buChar char="Ø"/>
            </a:pPr>
            <a:r>
              <a:rPr lang="zh-CN" altLang="en-US" dirty="0">
                <a:solidFill>
                  <a:schemeClr val="tx1"/>
                </a:solidFill>
                <a:latin typeface="微软雅黑 Light" panose="020B0502040204020203" charset="-122"/>
                <a:ea typeface="微软雅黑 Light" panose="020B0502040204020203" charset="-122"/>
              </a:rPr>
              <a:t>多教师授课要用</a:t>
            </a:r>
            <a:r>
              <a:rPr lang="zh-CN" altLang="en-US" dirty="0">
                <a:solidFill>
                  <a:srgbClr val="FF0000"/>
                </a:solidFill>
                <a:latin typeface="微软雅黑 Light" panose="020B0502040204020203" charset="-122"/>
                <a:ea typeface="微软雅黑 Light" panose="020B0502040204020203" charset="-122"/>
              </a:rPr>
              <a:t>英文逗号分隔</a:t>
            </a:r>
          </a:p>
        </p:txBody>
      </p:sp>
      <p:sp>
        <p:nvSpPr>
          <p:cNvPr id="3" name="文本框 2"/>
          <p:cNvSpPr txBox="1"/>
          <p:nvPr/>
        </p:nvSpPr>
        <p:spPr>
          <a:xfrm>
            <a:off x="407670" y="332740"/>
            <a:ext cx="4064000" cy="460375"/>
          </a:xfrm>
          <a:prstGeom prst="rect">
            <a:avLst/>
          </a:prstGeom>
          <a:noFill/>
        </p:spPr>
        <p:txBody>
          <a:bodyPr wrap="square" rtlCol="0">
            <a:spAutoFit/>
          </a:bodyPr>
          <a:lstStyle/>
          <a:p>
            <a:r>
              <a:rPr lang="zh-CN" altLang="en-US" sz="2400" dirty="0">
                <a:solidFill>
                  <a:schemeClr val="bg1"/>
                </a:solidFill>
                <a:sym typeface="+mn-ea"/>
              </a:rPr>
              <a:t>专业篇</a:t>
            </a:r>
            <a:r>
              <a:rPr lang="en-US" altLang="zh-CN" sz="2400" dirty="0">
                <a:solidFill>
                  <a:schemeClr val="bg1"/>
                </a:solidFill>
                <a:sym typeface="+mn-ea"/>
              </a:rPr>
              <a:t>-</a:t>
            </a:r>
            <a:r>
              <a:rPr lang="zh-CN" altLang="en-US" sz="2400" dirty="0">
                <a:solidFill>
                  <a:schemeClr val="bg1"/>
                </a:solidFill>
                <a:sym typeface="+mn-ea"/>
              </a:rPr>
              <a:t>学科专业基本信息</a:t>
            </a:r>
          </a:p>
        </p:txBody>
      </p:sp>
      <p:pic>
        <p:nvPicPr>
          <p:cNvPr id="2" name="图片 1"/>
          <p:cNvPicPr>
            <a:picLocks noChangeAspect="1"/>
          </p:cNvPicPr>
          <p:nvPr/>
        </p:nvPicPr>
        <p:blipFill>
          <a:blip r:embed="rId2"/>
          <a:srcRect b="39562"/>
          <a:stretch>
            <a:fillRect/>
          </a:stretch>
        </p:blipFill>
        <p:spPr>
          <a:xfrm>
            <a:off x="1141095" y="940435"/>
            <a:ext cx="9895205" cy="1840230"/>
          </a:xfrm>
          <a:prstGeom prst="rect">
            <a:avLst/>
          </a:prstGeom>
        </p:spPr>
      </p:pic>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圆角 20"/>
          <p:cNvSpPr/>
          <p:nvPr/>
        </p:nvSpPr>
        <p:spPr>
          <a:xfrm>
            <a:off x="1141095" y="3175635"/>
            <a:ext cx="9933305" cy="3444240"/>
          </a:xfrm>
          <a:prstGeom prst="roundRect">
            <a:avLst>
              <a:gd name="adj" fmla="val 11017"/>
            </a:avLst>
          </a:prstGeom>
        </p:spPr>
        <p:style>
          <a:lnRef idx="2">
            <a:schemeClr val="accent4"/>
          </a:lnRef>
          <a:fillRef idx="1">
            <a:schemeClr val="lt1"/>
          </a:fillRef>
          <a:effectRef idx="0">
            <a:schemeClr val="accent4"/>
          </a:effectRef>
          <a:fontRef idx="minor">
            <a:schemeClr val="dk1"/>
          </a:fontRef>
        </p:style>
        <p:txBody>
          <a:bodyPr rtlCol="0" anchor="ctr" anchorCtr="0"/>
          <a:lstStyle/>
          <a:p>
            <a:pPr marL="285750" indent="-285750" algn="just">
              <a:lnSpc>
                <a:spcPct val="100000"/>
              </a:lnSpc>
              <a:buFont typeface="Wingdings" panose="05000000000000000000" charset="0"/>
              <a:buChar char="Ø"/>
            </a:pPr>
            <a:r>
              <a:rPr lang="zh-CN" altLang="en-US" dirty="0">
                <a:solidFill>
                  <a:schemeClr val="tx1"/>
                </a:solidFill>
                <a:latin typeface="微软雅黑 Light" panose="020B0502040204020203" charset="-122"/>
                <a:ea typeface="微软雅黑 Light" panose="020B0502040204020203" charset="-122"/>
              </a:rPr>
              <a:t>此表只能填报</a:t>
            </a:r>
            <a:r>
              <a:rPr lang="en-US" altLang="zh-CN" dirty="0">
                <a:solidFill>
                  <a:schemeClr val="tx1"/>
                </a:solidFill>
                <a:latin typeface="微软雅黑 Light" panose="020B0502040204020203" charset="-122"/>
                <a:ea typeface="微软雅黑 Light" panose="020B0502040204020203" charset="-122"/>
              </a:rPr>
              <a:t>7-4</a:t>
            </a:r>
            <a:r>
              <a:rPr lang="zh-CN" altLang="en-US" dirty="0">
                <a:solidFill>
                  <a:schemeClr val="tx1"/>
                </a:solidFill>
                <a:latin typeface="微软雅黑 Light" panose="020B0502040204020203" charset="-122"/>
                <a:ea typeface="微软雅黑 Light" panose="020B0502040204020203" charset="-122"/>
              </a:rPr>
              <a:t>开课情况中课程类别为专业课的课程</a:t>
            </a:r>
          </a:p>
          <a:p>
            <a:pPr marL="285750" indent="-285750" algn="just">
              <a:lnSpc>
                <a:spcPct val="100000"/>
              </a:lnSpc>
              <a:buFont typeface="Wingdings" panose="05000000000000000000" charset="0"/>
              <a:buChar char="Ø"/>
            </a:pPr>
            <a:r>
              <a:rPr lang="zh-CN" altLang="en-US" dirty="0">
                <a:solidFill>
                  <a:srgbClr val="FF0000"/>
                </a:solidFill>
                <a:latin typeface="微软雅黑 Light" panose="020B0502040204020203" charset="-122"/>
                <a:ea typeface="微软雅黑 Light" panose="020B0502040204020203" charset="-122"/>
              </a:rPr>
              <a:t>专业开设课程、授课师资、师范专业专任教师数量</a:t>
            </a:r>
            <a:r>
              <a:rPr lang="zh-CN" altLang="en-US" dirty="0">
                <a:solidFill>
                  <a:schemeClr val="tx1"/>
                </a:solidFill>
                <a:latin typeface="微软雅黑 Light" panose="020B0502040204020203" charset="-122"/>
                <a:ea typeface="微软雅黑 Light" panose="020B0502040204020203" charset="-122"/>
              </a:rPr>
              <a:t>相关统计以此表为准</a:t>
            </a:r>
          </a:p>
          <a:p>
            <a:pPr marL="285750" indent="-285750" algn="just">
              <a:lnSpc>
                <a:spcPct val="100000"/>
              </a:lnSpc>
              <a:buFont typeface="Wingdings" panose="05000000000000000000" charset="0"/>
              <a:buChar char="Ø"/>
            </a:pPr>
            <a:r>
              <a:rPr lang="zh-CN" altLang="en-US" dirty="0">
                <a:solidFill>
                  <a:srgbClr val="FF0000"/>
                </a:solidFill>
                <a:latin typeface="微软雅黑 Light" panose="020B0502040204020203" charset="-122"/>
                <a:ea typeface="微软雅黑 Light" panose="020B0502040204020203" charset="-122"/>
              </a:rPr>
              <a:t>需确保每个专业开设的课程均能填报入此表</a:t>
            </a:r>
            <a:endParaRPr lang="en-US" altLang="zh-CN" dirty="0">
              <a:solidFill>
                <a:srgbClr val="FF0000"/>
              </a:solidFill>
              <a:latin typeface="微软雅黑 Light" panose="020B0502040204020203" charset="-122"/>
              <a:ea typeface="微软雅黑 Light" panose="020B0502040204020203" charset="-122"/>
            </a:endParaRPr>
          </a:p>
          <a:p>
            <a:pPr marL="285750" indent="-285750" algn="just">
              <a:lnSpc>
                <a:spcPct val="100000"/>
              </a:lnSpc>
              <a:buFont typeface="Wingdings" panose="05000000000000000000" charset="0"/>
              <a:buChar char="Ø"/>
            </a:pPr>
            <a:r>
              <a:rPr lang="zh-CN" altLang="en-US" dirty="0">
                <a:solidFill>
                  <a:srgbClr val="FF0000"/>
                </a:solidFill>
                <a:latin typeface="微软雅黑 Light" panose="020B0502040204020203" charset="-122"/>
                <a:ea typeface="微软雅黑 Light" panose="020B0502040204020203" charset="-122"/>
              </a:rPr>
              <a:t>推测影响指标：与行业企业共建、共同讲授的课程数</a:t>
            </a:r>
            <a:endParaRPr lang="en-US" altLang="zh-CN" dirty="0">
              <a:solidFill>
                <a:srgbClr val="FF0000"/>
              </a:solidFill>
              <a:latin typeface="微软雅黑 Light" panose="020B0502040204020203" charset="-122"/>
              <a:ea typeface="微软雅黑 Light" panose="020B0502040204020203" charset="-122"/>
            </a:endParaRPr>
          </a:p>
          <a:p>
            <a:pPr marL="285750" indent="-285750" algn="just">
              <a:lnSpc>
                <a:spcPct val="100000"/>
              </a:lnSpc>
              <a:buFont typeface="Arial" panose="020B0604020202020204" pitchFamily="34" charset="0"/>
              <a:buChar char="•"/>
            </a:pPr>
            <a:r>
              <a:rPr lang="en-US" altLang="zh-CN" dirty="0">
                <a:solidFill>
                  <a:schemeClr val="tx1"/>
                </a:solidFill>
                <a:latin typeface="微软雅黑 Light" panose="020B0502040204020203" charset="-122"/>
                <a:ea typeface="微软雅黑 Light" panose="020B0502040204020203" charset="-122"/>
              </a:rPr>
              <a:t>24</a:t>
            </a:r>
            <a:r>
              <a:rPr lang="zh-CN" altLang="en-US" dirty="0">
                <a:solidFill>
                  <a:schemeClr val="tx1"/>
                </a:solidFill>
                <a:latin typeface="微软雅黑 Light" panose="020B0502040204020203" charset="-122"/>
                <a:ea typeface="微软雅黑 Light" panose="020B0502040204020203" charset="-122"/>
              </a:rPr>
              <a:t>年表计算：表</a:t>
            </a:r>
            <a:r>
              <a:rPr lang="en-US" altLang="zh-CN" dirty="0">
                <a:solidFill>
                  <a:schemeClr val="tx1"/>
                </a:solidFill>
                <a:latin typeface="微软雅黑 Light" panose="020B0502040204020203" charset="-122"/>
                <a:ea typeface="微软雅黑 Light" panose="020B0502040204020203" charset="-122"/>
              </a:rPr>
              <a:t>1-5-3.</a:t>
            </a:r>
            <a:r>
              <a:rPr lang="zh-CN" altLang="en-US" dirty="0">
                <a:solidFill>
                  <a:schemeClr val="tx1"/>
                </a:solidFill>
                <a:latin typeface="微软雅黑 Light" panose="020B0502040204020203" charset="-122"/>
                <a:ea typeface="微软雅黑 Light" panose="020B0502040204020203" charset="-122"/>
              </a:rPr>
              <a:t>外聘和兼职教师基本信息列“工作单位类别”不为‘高等学校、基础教育学校、中等职业学校、特殊教育学校等机构’且列‘工号’存在表</a:t>
            </a:r>
            <a:r>
              <a:rPr lang="en-US" altLang="zh-CN" dirty="0">
                <a:solidFill>
                  <a:schemeClr val="tx1"/>
                </a:solidFill>
                <a:latin typeface="微软雅黑 Light" panose="020B0502040204020203" charset="-122"/>
                <a:ea typeface="微软雅黑 Light" panose="020B0502040204020203" charset="-122"/>
              </a:rPr>
              <a:t>5-1-1.</a:t>
            </a:r>
            <a:r>
              <a:rPr lang="zh-CN" altLang="en-US" dirty="0">
                <a:solidFill>
                  <a:schemeClr val="tx1"/>
                </a:solidFill>
                <a:latin typeface="微软雅黑 Light" panose="020B0502040204020203" charset="-122"/>
                <a:ea typeface="微软雅黑 Light" panose="020B0502040204020203" charset="-122"/>
              </a:rPr>
              <a:t>开课情况中列‘授课教师工号’的课程总数</a:t>
            </a:r>
            <a:r>
              <a:rPr lang="en-US" altLang="zh-CN" dirty="0">
                <a:solidFill>
                  <a:schemeClr val="tx1"/>
                </a:solidFill>
                <a:latin typeface="微软雅黑 Light" panose="020B0502040204020203" charset="-122"/>
                <a:ea typeface="微软雅黑 Light" panose="020B0502040204020203" charset="-122"/>
              </a:rPr>
              <a:t>(</a:t>
            </a:r>
            <a:r>
              <a:rPr lang="zh-CN" altLang="en-US" dirty="0">
                <a:solidFill>
                  <a:schemeClr val="tx1"/>
                </a:solidFill>
                <a:latin typeface="微软雅黑 Light" panose="020B0502040204020203" charset="-122"/>
                <a:ea typeface="微软雅黑 Light" panose="020B0502040204020203" charset="-122"/>
              </a:rPr>
              <a:t>需对课程号去重），</a:t>
            </a:r>
            <a:r>
              <a:rPr lang="zh-CN" altLang="en-US" dirty="0">
                <a:solidFill>
                  <a:srgbClr val="FF0000"/>
                </a:solidFill>
                <a:latin typeface="微软雅黑 Light" panose="020B0502040204020203" charset="-122"/>
                <a:ea typeface="微软雅黑 Light" panose="020B0502040204020203" charset="-122"/>
              </a:rPr>
              <a:t>现在直接通过“是否共建共讲”判断</a:t>
            </a:r>
          </a:p>
          <a:p>
            <a:pPr marL="285750" indent="-285750" algn="just">
              <a:lnSpc>
                <a:spcPct val="100000"/>
              </a:lnSpc>
              <a:buFont typeface="Wingdings" panose="05000000000000000000" charset="0"/>
              <a:buChar char="Ø"/>
            </a:pPr>
            <a:endParaRPr lang="zh-CN" altLang="en-US" dirty="0">
              <a:solidFill>
                <a:srgbClr val="FF0000"/>
              </a:solidFill>
              <a:latin typeface="微软雅黑 Light" panose="020B0502040204020203" charset="-122"/>
              <a:ea typeface="微软雅黑 Light" panose="020B0502040204020203" charset="-122"/>
            </a:endParaRPr>
          </a:p>
        </p:txBody>
      </p:sp>
      <p:sp>
        <p:nvSpPr>
          <p:cNvPr id="3" name="文本框 2"/>
          <p:cNvSpPr txBox="1"/>
          <p:nvPr/>
        </p:nvSpPr>
        <p:spPr>
          <a:xfrm>
            <a:off x="407670" y="332740"/>
            <a:ext cx="4064000" cy="460375"/>
          </a:xfrm>
          <a:prstGeom prst="rect">
            <a:avLst/>
          </a:prstGeom>
          <a:noFill/>
        </p:spPr>
        <p:txBody>
          <a:bodyPr wrap="square" rtlCol="0">
            <a:spAutoFit/>
          </a:bodyPr>
          <a:lstStyle/>
          <a:p>
            <a:r>
              <a:rPr lang="zh-CN" altLang="en-US" sz="2400" dirty="0">
                <a:solidFill>
                  <a:schemeClr val="bg1"/>
                </a:solidFill>
                <a:sym typeface="+mn-ea"/>
              </a:rPr>
              <a:t>专业篇</a:t>
            </a:r>
            <a:r>
              <a:rPr lang="en-US" altLang="zh-CN" sz="2400" dirty="0">
                <a:solidFill>
                  <a:schemeClr val="bg1"/>
                </a:solidFill>
                <a:sym typeface="+mn-ea"/>
              </a:rPr>
              <a:t>-</a:t>
            </a:r>
            <a:r>
              <a:rPr lang="zh-CN" altLang="en-US" sz="2400" dirty="0">
                <a:solidFill>
                  <a:schemeClr val="bg1"/>
                </a:solidFill>
                <a:sym typeface="+mn-ea"/>
              </a:rPr>
              <a:t>学科专业基本信息</a:t>
            </a:r>
          </a:p>
        </p:txBody>
      </p:sp>
      <p:pic>
        <p:nvPicPr>
          <p:cNvPr id="4" name="图片 3"/>
          <p:cNvPicPr>
            <a:picLocks noChangeAspect="1"/>
          </p:cNvPicPr>
          <p:nvPr/>
        </p:nvPicPr>
        <p:blipFill>
          <a:blip r:embed="rId2"/>
          <a:stretch>
            <a:fillRect/>
          </a:stretch>
        </p:blipFill>
        <p:spPr>
          <a:xfrm>
            <a:off x="1466850" y="1047750"/>
            <a:ext cx="9258300" cy="1943100"/>
          </a:xfrm>
          <a:prstGeom prst="rect">
            <a:avLst/>
          </a:prstGeom>
        </p:spPr>
      </p:pic>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圆角 20"/>
          <p:cNvSpPr/>
          <p:nvPr/>
        </p:nvSpPr>
        <p:spPr>
          <a:xfrm>
            <a:off x="1141095" y="3654425"/>
            <a:ext cx="9933305" cy="2965450"/>
          </a:xfrm>
          <a:prstGeom prst="roundRect">
            <a:avLst>
              <a:gd name="adj" fmla="val 11017"/>
            </a:avLst>
          </a:prstGeom>
        </p:spPr>
        <p:style>
          <a:lnRef idx="2">
            <a:schemeClr val="accent4"/>
          </a:lnRef>
          <a:fillRef idx="1">
            <a:schemeClr val="lt1"/>
          </a:fillRef>
          <a:effectRef idx="0">
            <a:schemeClr val="accent4"/>
          </a:effectRef>
          <a:fontRef idx="minor">
            <a:schemeClr val="dk1"/>
          </a:fontRef>
        </p:style>
        <p:txBody>
          <a:bodyPr rtlCol="0" anchor="ctr" anchorCtr="0"/>
          <a:lstStyle/>
          <a:p>
            <a:pPr marL="285750" indent="-285750" algn="just">
              <a:lnSpc>
                <a:spcPct val="150000"/>
              </a:lnSpc>
              <a:buFont typeface="Wingdings" panose="05000000000000000000" charset="0"/>
              <a:buChar char="Ø"/>
            </a:pPr>
            <a:r>
              <a:rPr lang="zh-CN" altLang="en-US" dirty="0">
                <a:solidFill>
                  <a:schemeClr val="tx1"/>
                </a:solidFill>
                <a:latin typeface="微软雅黑 Light" panose="020B0502040204020203" charset="-122"/>
                <a:ea typeface="微软雅黑 Light" panose="020B0502040204020203" charset="-122"/>
              </a:rPr>
              <a:t>课程名称：独立设置实验课，理论课（含实验），</a:t>
            </a:r>
            <a:r>
              <a:rPr lang="zh-CN" altLang="en-US" dirty="0">
                <a:solidFill>
                  <a:srgbClr val="FF0000"/>
                </a:solidFill>
                <a:latin typeface="微软雅黑 Light" panose="020B0502040204020203" charset="-122"/>
                <a:ea typeface="微软雅黑 Light" panose="020B0502040204020203" charset="-122"/>
              </a:rPr>
              <a:t>可填报实训课</a:t>
            </a:r>
            <a:r>
              <a:rPr lang="en-US" altLang="zh-CN" dirty="0">
                <a:solidFill>
                  <a:schemeClr val="tx1"/>
                </a:solidFill>
                <a:latin typeface="微软雅黑 Light" panose="020B0502040204020203" charset="-122"/>
                <a:ea typeface="微软雅黑 Light" panose="020B0502040204020203" charset="-122"/>
              </a:rPr>
              <a:t>;</a:t>
            </a:r>
          </a:p>
          <a:p>
            <a:pPr marL="285750" indent="-285750" algn="just">
              <a:lnSpc>
                <a:spcPct val="150000"/>
              </a:lnSpc>
              <a:buFont typeface="Wingdings" panose="05000000000000000000" charset="0"/>
              <a:buChar char="Ø"/>
            </a:pPr>
            <a:r>
              <a:rPr lang="zh-CN" altLang="en-US" dirty="0">
                <a:solidFill>
                  <a:schemeClr val="tx1"/>
                </a:solidFill>
                <a:latin typeface="微软雅黑 Light" panose="020B0502040204020203" charset="-122"/>
                <a:ea typeface="微软雅黑 Light" panose="020B0502040204020203" charset="-122"/>
              </a:rPr>
              <a:t>实验场所代码：使用实验场所如果不在</a:t>
            </a:r>
            <a:r>
              <a:rPr lang="en-US" altLang="zh-CN" dirty="0">
                <a:solidFill>
                  <a:schemeClr val="tx1"/>
                </a:solidFill>
                <a:latin typeface="微软雅黑 Light" panose="020B0502040204020203" charset="-122"/>
                <a:ea typeface="微软雅黑 Light" panose="020B0502040204020203" charset="-122"/>
              </a:rPr>
              <a:t>7-10</a:t>
            </a:r>
            <a:r>
              <a:rPr lang="zh-CN" altLang="en-US" dirty="0">
                <a:solidFill>
                  <a:schemeClr val="tx1"/>
                </a:solidFill>
                <a:latin typeface="微软雅黑 Light" panose="020B0502040204020203" charset="-122"/>
                <a:ea typeface="微软雅黑 Light" panose="020B0502040204020203" charset="-122"/>
              </a:rPr>
              <a:t>本科实验场所，则实验场所代码填</a:t>
            </a:r>
            <a:r>
              <a:rPr lang="en-US" altLang="zh-CN" dirty="0">
                <a:solidFill>
                  <a:schemeClr val="tx1"/>
                </a:solidFill>
                <a:latin typeface="微软雅黑 Light" panose="020B0502040204020203" charset="-122"/>
                <a:ea typeface="微软雅黑 Light" panose="020B0502040204020203" charset="-122"/>
              </a:rPr>
              <a:t>’000000’</a:t>
            </a:r>
          </a:p>
          <a:p>
            <a:pPr marL="285750" indent="-285750" algn="just">
              <a:lnSpc>
                <a:spcPct val="150000"/>
              </a:lnSpc>
              <a:buFont typeface="Wingdings" panose="05000000000000000000" charset="0"/>
              <a:buChar char="Ø"/>
            </a:pPr>
            <a:r>
              <a:rPr lang="zh-CN" altLang="en-US" dirty="0">
                <a:solidFill>
                  <a:schemeClr val="tx1"/>
                </a:solidFill>
                <a:latin typeface="微软雅黑 Light" panose="020B0502040204020203" charset="-122"/>
                <a:ea typeface="微软雅黑 Light" panose="020B0502040204020203" charset="-122"/>
              </a:rPr>
              <a:t>需确保每个专业开设的实验课均能填报入此表</a:t>
            </a:r>
            <a:r>
              <a:rPr lang="zh-CN" altLang="en-US" dirty="0">
                <a:solidFill>
                  <a:srgbClr val="FF0000"/>
                </a:solidFill>
                <a:latin typeface="微软雅黑 Light" panose="020B0502040204020203" charset="-122"/>
                <a:ea typeface="微软雅黑 Light" panose="020B0502040204020203" charset="-122"/>
              </a:rPr>
              <a:t>（影响本科校内实验、实习、实训场所及设备情况、各专业实验教学独立开设实验课程门数指标）</a:t>
            </a:r>
          </a:p>
          <a:p>
            <a:pPr marL="285750" indent="-285750" algn="just">
              <a:lnSpc>
                <a:spcPct val="150000"/>
              </a:lnSpc>
              <a:buFont typeface="Wingdings" panose="05000000000000000000" charset="0"/>
              <a:buChar char="Ø"/>
            </a:pPr>
            <a:r>
              <a:rPr lang="zh-CN" altLang="en-US" dirty="0">
                <a:solidFill>
                  <a:schemeClr val="tx1"/>
                </a:solidFill>
                <a:latin typeface="微软雅黑 Light" panose="020B0502040204020203" charset="-122"/>
                <a:ea typeface="微软雅黑 Light" panose="020B0502040204020203" charset="-122"/>
              </a:rPr>
              <a:t>实验学时：一门课程有多个实验场所的填多行</a:t>
            </a:r>
            <a:r>
              <a:rPr lang="en-US" altLang="zh-CN" dirty="0">
                <a:solidFill>
                  <a:schemeClr val="tx1"/>
                </a:solidFill>
                <a:latin typeface="微软雅黑 Light" panose="020B0502040204020203" charset="-122"/>
                <a:ea typeface="微软雅黑 Light" panose="020B0502040204020203" charset="-122"/>
              </a:rPr>
              <a:t>,</a:t>
            </a:r>
            <a:r>
              <a:rPr lang="zh-CN" altLang="en-US" dirty="0">
                <a:solidFill>
                  <a:schemeClr val="tx1"/>
                </a:solidFill>
                <a:latin typeface="微软雅黑 Light" panose="020B0502040204020203" charset="-122"/>
                <a:ea typeface="微软雅黑 Light" panose="020B0502040204020203" charset="-122"/>
              </a:rPr>
              <a:t>学时数按每个场所实际学时填，</a:t>
            </a:r>
          </a:p>
          <a:p>
            <a:pPr marL="285750" indent="-285750" algn="just">
              <a:lnSpc>
                <a:spcPct val="150000"/>
              </a:lnSpc>
              <a:buFont typeface="Wingdings" panose="05000000000000000000" charset="0"/>
              <a:buChar char="Ø"/>
            </a:pPr>
            <a:r>
              <a:rPr lang="zh-CN" altLang="en-US" dirty="0">
                <a:solidFill>
                  <a:schemeClr val="tx1"/>
                </a:solidFill>
                <a:latin typeface="微软雅黑 Light" panose="020B0502040204020203" charset="-122"/>
                <a:ea typeface="微软雅黑 Light" panose="020B0502040204020203" charset="-122"/>
              </a:rPr>
              <a:t>指课程学时数，非学生授课累计学时数</a:t>
            </a:r>
          </a:p>
        </p:txBody>
      </p:sp>
      <p:sp>
        <p:nvSpPr>
          <p:cNvPr id="3" name="文本框 2"/>
          <p:cNvSpPr txBox="1"/>
          <p:nvPr/>
        </p:nvSpPr>
        <p:spPr>
          <a:xfrm>
            <a:off x="407670" y="332740"/>
            <a:ext cx="4064000" cy="460375"/>
          </a:xfrm>
          <a:prstGeom prst="rect">
            <a:avLst/>
          </a:prstGeom>
          <a:noFill/>
        </p:spPr>
        <p:txBody>
          <a:bodyPr wrap="square" rtlCol="0">
            <a:spAutoFit/>
          </a:bodyPr>
          <a:lstStyle/>
          <a:p>
            <a:r>
              <a:rPr lang="zh-CN" altLang="en-US" sz="2400" dirty="0">
                <a:solidFill>
                  <a:schemeClr val="bg1"/>
                </a:solidFill>
                <a:sym typeface="+mn-ea"/>
              </a:rPr>
              <a:t>专业篇</a:t>
            </a:r>
            <a:r>
              <a:rPr lang="en-US" altLang="zh-CN" sz="2400" dirty="0">
                <a:solidFill>
                  <a:schemeClr val="bg1"/>
                </a:solidFill>
                <a:sym typeface="+mn-ea"/>
              </a:rPr>
              <a:t>-</a:t>
            </a:r>
            <a:r>
              <a:rPr lang="zh-CN" altLang="en-US" sz="2400" dirty="0">
                <a:solidFill>
                  <a:schemeClr val="bg1"/>
                </a:solidFill>
                <a:sym typeface="+mn-ea"/>
              </a:rPr>
              <a:t>学科专业基本信息</a:t>
            </a:r>
          </a:p>
        </p:txBody>
      </p:sp>
      <p:pic>
        <p:nvPicPr>
          <p:cNvPr id="2" name="图片 1"/>
          <p:cNvPicPr>
            <a:picLocks noChangeAspect="1"/>
          </p:cNvPicPr>
          <p:nvPr/>
        </p:nvPicPr>
        <p:blipFill>
          <a:blip r:embed="rId2"/>
          <a:stretch>
            <a:fillRect/>
          </a:stretch>
        </p:blipFill>
        <p:spPr>
          <a:xfrm>
            <a:off x="2203450" y="985520"/>
            <a:ext cx="7475220" cy="2476500"/>
          </a:xfrm>
          <a:prstGeom prst="rect">
            <a:avLst/>
          </a:prstGeom>
        </p:spPr>
      </p:pic>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圆角 20"/>
          <p:cNvSpPr/>
          <p:nvPr/>
        </p:nvSpPr>
        <p:spPr>
          <a:xfrm>
            <a:off x="1141095" y="3175635"/>
            <a:ext cx="9933305" cy="3444240"/>
          </a:xfrm>
          <a:prstGeom prst="roundRect">
            <a:avLst>
              <a:gd name="adj" fmla="val 11017"/>
            </a:avLst>
          </a:prstGeom>
        </p:spPr>
        <p:style>
          <a:lnRef idx="2">
            <a:schemeClr val="accent4"/>
          </a:lnRef>
          <a:fillRef idx="1">
            <a:schemeClr val="lt1"/>
          </a:fillRef>
          <a:effectRef idx="0">
            <a:schemeClr val="accent4"/>
          </a:effectRef>
          <a:fontRef idx="minor">
            <a:schemeClr val="dk1"/>
          </a:fontRef>
        </p:style>
        <p:txBody>
          <a:bodyPr rtlCol="0" anchor="ctr" anchorCtr="0"/>
          <a:lstStyle/>
          <a:p>
            <a:pPr marL="285750" indent="-285750" algn="just">
              <a:lnSpc>
                <a:spcPct val="150000"/>
              </a:lnSpc>
              <a:buFont typeface="Wingdings" panose="05000000000000000000" charset="0"/>
              <a:buChar char="Ø"/>
            </a:pPr>
            <a:r>
              <a:rPr lang="zh-CN" altLang="en-US" dirty="0">
                <a:solidFill>
                  <a:schemeClr val="tx1"/>
                </a:solidFill>
                <a:latin typeface="微软雅黑 Light" panose="020B0502040204020203" charset="-122"/>
                <a:ea typeface="微软雅黑 Light" panose="020B0502040204020203" charset="-122"/>
              </a:rPr>
              <a:t>总学时：</a:t>
            </a:r>
            <a:r>
              <a:rPr lang="en-US" altLang="zh-CN" dirty="0">
                <a:solidFill>
                  <a:schemeClr val="tx1"/>
                </a:solidFill>
                <a:latin typeface="微软雅黑 Light" panose="020B0502040204020203" charset="-122"/>
                <a:ea typeface="微软雅黑 Light" panose="020B0502040204020203" charset="-122"/>
              </a:rPr>
              <a:t>7-4</a:t>
            </a:r>
            <a:r>
              <a:rPr lang="zh-CN" altLang="en-US" dirty="0">
                <a:solidFill>
                  <a:schemeClr val="tx1"/>
                </a:solidFill>
                <a:latin typeface="微软雅黑 Light" panose="020B0502040204020203" charset="-122"/>
                <a:ea typeface="微软雅黑 Light" panose="020B0502040204020203" charset="-122"/>
              </a:rPr>
              <a:t>该门课对应学时数，直接复制即可</a:t>
            </a:r>
            <a:r>
              <a:rPr lang="zh-CN" altLang="en-US" dirty="0">
                <a:solidFill>
                  <a:srgbClr val="FF0000"/>
                </a:solidFill>
                <a:latin typeface="微软雅黑 Light" panose="020B0502040204020203" charset="-122"/>
                <a:ea typeface="微软雅黑 Light" panose="020B0502040204020203" charset="-122"/>
              </a:rPr>
              <a:t>（要保持一致！）</a:t>
            </a:r>
          </a:p>
          <a:p>
            <a:pPr marL="285750" indent="-285750" algn="just">
              <a:lnSpc>
                <a:spcPct val="150000"/>
              </a:lnSpc>
              <a:buFont typeface="Wingdings" panose="05000000000000000000" charset="0"/>
              <a:buChar char="Ø"/>
            </a:pPr>
            <a:r>
              <a:rPr lang="zh-CN" altLang="en-US" dirty="0">
                <a:solidFill>
                  <a:schemeClr val="tx1"/>
                </a:solidFill>
                <a:latin typeface="微软雅黑 Light" panose="020B0502040204020203" charset="-122"/>
                <a:ea typeface="微软雅黑 Light" panose="020B0502040204020203" charset="-122"/>
              </a:rPr>
              <a:t>教师授课学时：按教师个人实际授课学时数填报，多位教师授课学时之和</a:t>
            </a:r>
            <a:r>
              <a:rPr lang="en-US" altLang="zh-CN" dirty="0">
                <a:solidFill>
                  <a:schemeClr val="tx1"/>
                </a:solidFill>
                <a:latin typeface="微软雅黑 Light" panose="020B0502040204020203" charset="-122"/>
                <a:ea typeface="微软雅黑 Light" panose="020B0502040204020203" charset="-122"/>
              </a:rPr>
              <a:t>≥“</a:t>
            </a:r>
            <a:r>
              <a:rPr lang="zh-CN" altLang="en-US" dirty="0">
                <a:solidFill>
                  <a:schemeClr val="tx1"/>
                </a:solidFill>
                <a:latin typeface="微软雅黑 Light" panose="020B0502040204020203" charset="-122"/>
                <a:ea typeface="微软雅黑 Light" panose="020B0502040204020203" charset="-122"/>
              </a:rPr>
              <a:t>总学时</a:t>
            </a:r>
            <a:r>
              <a:rPr lang="en-US" altLang="zh-CN" dirty="0">
                <a:solidFill>
                  <a:schemeClr val="tx1"/>
                </a:solidFill>
                <a:latin typeface="微软雅黑 Light" panose="020B0502040204020203" charset="-122"/>
                <a:ea typeface="微软雅黑 Light" panose="020B0502040204020203" charset="-122"/>
              </a:rPr>
              <a:t>”</a:t>
            </a:r>
          </a:p>
          <a:p>
            <a:pPr marL="285750" indent="-285750" algn="just">
              <a:lnSpc>
                <a:spcPct val="150000"/>
              </a:lnSpc>
              <a:buFont typeface="Wingdings" panose="05000000000000000000" charset="0"/>
              <a:buChar char="Ø"/>
            </a:pPr>
            <a:r>
              <a:rPr lang="en-US" altLang="zh-CN" dirty="0">
                <a:solidFill>
                  <a:schemeClr val="tx1"/>
                </a:solidFill>
                <a:latin typeface="微软雅黑 Light" panose="020B0502040204020203" charset="-122"/>
                <a:ea typeface="微软雅黑 Light" panose="020B0502040204020203" charset="-122"/>
              </a:rPr>
              <a:t>7-4</a:t>
            </a:r>
            <a:r>
              <a:rPr lang="zh-CN" altLang="en-US" dirty="0">
                <a:solidFill>
                  <a:schemeClr val="tx1"/>
                </a:solidFill>
                <a:latin typeface="微软雅黑 Light" panose="020B0502040204020203" charset="-122"/>
                <a:ea typeface="微软雅黑 Light" panose="020B0502040204020203" charset="-122"/>
              </a:rPr>
              <a:t>中所有多人授课的课程都必须填报，否则无法审核通过</a:t>
            </a:r>
          </a:p>
        </p:txBody>
      </p:sp>
      <p:sp>
        <p:nvSpPr>
          <p:cNvPr id="3" name="文本框 2"/>
          <p:cNvSpPr txBox="1"/>
          <p:nvPr/>
        </p:nvSpPr>
        <p:spPr>
          <a:xfrm>
            <a:off x="407670" y="332740"/>
            <a:ext cx="4064000" cy="460375"/>
          </a:xfrm>
          <a:prstGeom prst="rect">
            <a:avLst/>
          </a:prstGeom>
          <a:noFill/>
        </p:spPr>
        <p:txBody>
          <a:bodyPr wrap="square" rtlCol="0">
            <a:spAutoFit/>
          </a:bodyPr>
          <a:lstStyle/>
          <a:p>
            <a:r>
              <a:rPr lang="zh-CN" altLang="en-US" sz="2400" dirty="0">
                <a:solidFill>
                  <a:schemeClr val="bg1"/>
                </a:solidFill>
                <a:sym typeface="+mn-ea"/>
              </a:rPr>
              <a:t>专业篇</a:t>
            </a:r>
            <a:r>
              <a:rPr lang="en-US" altLang="zh-CN" sz="2400" dirty="0">
                <a:solidFill>
                  <a:schemeClr val="bg1"/>
                </a:solidFill>
                <a:sym typeface="+mn-ea"/>
              </a:rPr>
              <a:t>-</a:t>
            </a:r>
            <a:r>
              <a:rPr lang="zh-CN" altLang="en-US" sz="2400" dirty="0">
                <a:solidFill>
                  <a:schemeClr val="bg1"/>
                </a:solidFill>
                <a:sym typeface="+mn-ea"/>
              </a:rPr>
              <a:t>学科专业基本信息</a:t>
            </a:r>
          </a:p>
        </p:txBody>
      </p:sp>
      <p:pic>
        <p:nvPicPr>
          <p:cNvPr id="2" name="图片 1"/>
          <p:cNvPicPr>
            <a:picLocks noChangeAspect="1"/>
          </p:cNvPicPr>
          <p:nvPr/>
        </p:nvPicPr>
        <p:blipFill>
          <a:blip r:embed="rId2"/>
          <a:stretch>
            <a:fillRect/>
          </a:stretch>
        </p:blipFill>
        <p:spPr>
          <a:xfrm>
            <a:off x="1881505" y="1116330"/>
            <a:ext cx="8327390" cy="1899285"/>
          </a:xfrm>
          <a:prstGeom prst="rect">
            <a:avLst/>
          </a:prstGeom>
        </p:spPr>
      </p:pic>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圆角 20"/>
          <p:cNvSpPr/>
          <p:nvPr/>
        </p:nvSpPr>
        <p:spPr>
          <a:xfrm>
            <a:off x="1141095" y="3175635"/>
            <a:ext cx="9933305" cy="3444240"/>
          </a:xfrm>
          <a:prstGeom prst="roundRect">
            <a:avLst>
              <a:gd name="adj" fmla="val 11017"/>
            </a:avLst>
          </a:prstGeom>
        </p:spPr>
        <p:style>
          <a:lnRef idx="2">
            <a:schemeClr val="accent4"/>
          </a:lnRef>
          <a:fillRef idx="1">
            <a:schemeClr val="lt1"/>
          </a:fillRef>
          <a:effectRef idx="0">
            <a:schemeClr val="accent4"/>
          </a:effectRef>
          <a:fontRef idx="minor">
            <a:schemeClr val="dk1"/>
          </a:fontRef>
        </p:style>
        <p:txBody>
          <a:bodyPr rtlCol="0" anchor="ctr" anchorCtr="0"/>
          <a:lstStyle/>
          <a:p>
            <a:pPr marL="285750" indent="-285750" algn="just">
              <a:lnSpc>
                <a:spcPct val="150000"/>
              </a:lnSpc>
              <a:buFont typeface="Wingdings" panose="05000000000000000000" charset="0"/>
              <a:buChar char="Ø"/>
            </a:pPr>
            <a:r>
              <a:rPr lang="zh-CN" altLang="en-US" dirty="0">
                <a:solidFill>
                  <a:schemeClr val="tx1"/>
                </a:solidFill>
                <a:latin typeface="微软雅黑 Light" panose="020B0502040204020203" charset="-122"/>
                <a:ea typeface="微软雅黑 Light" panose="020B0502040204020203" charset="-122"/>
              </a:rPr>
              <a:t>指导教师姓名：学生毕业设计</a:t>
            </a:r>
            <a:r>
              <a:rPr lang="en-US" altLang="zh-CN" dirty="0">
                <a:solidFill>
                  <a:schemeClr val="tx1"/>
                </a:solidFill>
                <a:latin typeface="微软雅黑 Light" panose="020B0502040204020203" charset="-122"/>
                <a:ea typeface="微软雅黑 Light" panose="020B0502040204020203" charset="-122"/>
              </a:rPr>
              <a:t>/</a:t>
            </a:r>
            <a:r>
              <a:rPr lang="zh-CN" altLang="en-US" dirty="0">
                <a:solidFill>
                  <a:schemeClr val="tx1"/>
                </a:solidFill>
                <a:latin typeface="微软雅黑 Light" panose="020B0502040204020203" charset="-122"/>
                <a:ea typeface="微软雅黑 Light" panose="020B0502040204020203" charset="-122"/>
              </a:rPr>
              <a:t>论文实际指导教师，同一个学生有多个指导教师的可多填，不同教师间用</a:t>
            </a:r>
            <a:r>
              <a:rPr lang="zh-CN" altLang="en-US" dirty="0">
                <a:solidFill>
                  <a:srgbClr val="FF0000"/>
                </a:solidFill>
                <a:latin typeface="微软雅黑 Light" panose="020B0502040204020203" charset="-122"/>
                <a:ea typeface="微软雅黑 Light" panose="020B0502040204020203" charset="-122"/>
              </a:rPr>
              <a:t>英文逗号</a:t>
            </a:r>
            <a:r>
              <a:rPr lang="zh-CN" altLang="en-US" dirty="0">
                <a:solidFill>
                  <a:schemeClr val="tx1"/>
                </a:solidFill>
                <a:latin typeface="微软雅黑 Light" panose="020B0502040204020203" charset="-122"/>
                <a:ea typeface="微软雅黑 Light" panose="020B0502040204020203" charset="-122"/>
              </a:rPr>
              <a:t>分隔。（校外指导教师无校内工号的，工号填</a:t>
            </a:r>
            <a:r>
              <a:rPr lang="en-US" altLang="zh-CN" dirty="0">
                <a:solidFill>
                  <a:schemeClr val="tx1"/>
                </a:solidFill>
                <a:latin typeface="微软雅黑 Light" panose="020B0502040204020203" charset="-122"/>
                <a:ea typeface="微软雅黑 Light" panose="020B0502040204020203" charset="-122"/>
              </a:rPr>
              <a:t>“000000”</a:t>
            </a:r>
            <a:r>
              <a:rPr lang="zh-CN" altLang="en-US" dirty="0">
                <a:solidFill>
                  <a:schemeClr val="tx1"/>
                </a:solidFill>
                <a:latin typeface="微软雅黑 Light" panose="020B0502040204020203" charset="-122"/>
                <a:ea typeface="微软雅黑 Light" panose="020B0502040204020203" charset="-122"/>
              </a:rPr>
              <a:t>）</a:t>
            </a:r>
          </a:p>
          <a:p>
            <a:pPr indent="0" algn="just">
              <a:lnSpc>
                <a:spcPct val="150000"/>
              </a:lnSpc>
              <a:buFont typeface="Wingdings" panose="05000000000000000000" charset="0"/>
              <a:buNone/>
            </a:pPr>
            <a:r>
              <a:rPr lang="zh-CN" altLang="en-US" dirty="0">
                <a:solidFill>
                  <a:srgbClr val="FF0000"/>
                </a:solidFill>
                <a:latin typeface="微软雅黑 Light" panose="020B0502040204020203" charset="-122"/>
                <a:ea typeface="微软雅黑 Light" panose="020B0502040204020203" charset="-122"/>
              </a:rPr>
              <a:t>注意：多名老师的姓名与工号要按顺序对应！</a:t>
            </a:r>
          </a:p>
          <a:p>
            <a:pPr marL="285750" indent="-285750" algn="just">
              <a:lnSpc>
                <a:spcPct val="150000"/>
              </a:lnSpc>
              <a:buFont typeface="Wingdings" panose="05000000000000000000" charset="0"/>
              <a:buChar char="Ø"/>
            </a:pPr>
            <a:r>
              <a:rPr lang="zh-CN" altLang="en-US" dirty="0">
                <a:solidFill>
                  <a:schemeClr val="tx1"/>
                </a:solidFill>
                <a:latin typeface="微软雅黑 Light" panose="020B0502040204020203" charset="-122"/>
                <a:ea typeface="微软雅黑 Light" panose="020B0502040204020203" charset="-122"/>
              </a:rPr>
              <a:t>要认真填，涉及到重要指标</a:t>
            </a:r>
          </a:p>
          <a:p>
            <a:pPr marL="285750" indent="-285750" algn="just">
              <a:lnSpc>
                <a:spcPct val="150000"/>
              </a:lnSpc>
              <a:buFont typeface="Arial" panose="020B0604020202020204" pitchFamily="34" charset="0"/>
              <a:buChar char="•"/>
            </a:pPr>
            <a:r>
              <a:rPr lang="zh-CN" altLang="en-US" dirty="0">
                <a:solidFill>
                  <a:schemeClr val="tx1"/>
                </a:solidFill>
                <a:latin typeface="微软雅黑 Light" panose="020B0502040204020203" charset="-122"/>
                <a:ea typeface="微软雅黑 Light" panose="020B0502040204020203" charset="-122"/>
              </a:rPr>
              <a:t>毕业论文（设计、作品）选题中毕业设计占比</a:t>
            </a:r>
          </a:p>
          <a:p>
            <a:pPr marL="285750" indent="-285750" algn="just">
              <a:lnSpc>
                <a:spcPct val="150000"/>
              </a:lnSpc>
              <a:buFont typeface="Arial" panose="020B0604020202020204" pitchFamily="34" charset="0"/>
              <a:buChar char="•"/>
            </a:pPr>
            <a:r>
              <a:rPr lang="zh-CN" altLang="en-US" dirty="0">
                <a:solidFill>
                  <a:schemeClr val="tx1"/>
                </a:solidFill>
                <a:latin typeface="微软雅黑 Light" panose="020B0502040204020203" charset="-122"/>
                <a:ea typeface="微软雅黑 Light" panose="020B0502040204020203" charset="-122"/>
              </a:rPr>
              <a:t>专业每名校内教师平均指导毕业生数</a:t>
            </a:r>
          </a:p>
        </p:txBody>
      </p:sp>
      <p:sp>
        <p:nvSpPr>
          <p:cNvPr id="3" name="文本框 2"/>
          <p:cNvSpPr txBox="1"/>
          <p:nvPr/>
        </p:nvSpPr>
        <p:spPr>
          <a:xfrm>
            <a:off x="407670" y="332740"/>
            <a:ext cx="4064000" cy="460375"/>
          </a:xfrm>
          <a:prstGeom prst="rect">
            <a:avLst/>
          </a:prstGeom>
          <a:noFill/>
        </p:spPr>
        <p:txBody>
          <a:bodyPr wrap="square" rtlCol="0">
            <a:spAutoFit/>
          </a:bodyPr>
          <a:lstStyle/>
          <a:p>
            <a:r>
              <a:rPr lang="zh-CN" altLang="en-US" sz="2400" dirty="0">
                <a:solidFill>
                  <a:schemeClr val="bg1"/>
                </a:solidFill>
                <a:sym typeface="+mn-ea"/>
              </a:rPr>
              <a:t>专业篇</a:t>
            </a:r>
            <a:r>
              <a:rPr lang="en-US" altLang="zh-CN" sz="2400" dirty="0">
                <a:solidFill>
                  <a:schemeClr val="bg1"/>
                </a:solidFill>
                <a:sym typeface="+mn-ea"/>
              </a:rPr>
              <a:t>-</a:t>
            </a:r>
            <a:r>
              <a:rPr lang="zh-CN" altLang="en-US" sz="2400" dirty="0">
                <a:solidFill>
                  <a:schemeClr val="bg1"/>
                </a:solidFill>
                <a:sym typeface="+mn-ea"/>
              </a:rPr>
              <a:t>学科专业基本信息</a:t>
            </a:r>
          </a:p>
        </p:txBody>
      </p:sp>
      <p:pic>
        <p:nvPicPr>
          <p:cNvPr id="2" name="图片 1"/>
          <p:cNvPicPr>
            <a:picLocks noChangeAspect="1"/>
          </p:cNvPicPr>
          <p:nvPr/>
        </p:nvPicPr>
        <p:blipFill>
          <a:blip r:embed="rId2"/>
          <a:stretch>
            <a:fillRect/>
          </a:stretch>
        </p:blipFill>
        <p:spPr>
          <a:xfrm>
            <a:off x="2327275" y="979805"/>
            <a:ext cx="7257415" cy="2073275"/>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07670" y="332740"/>
            <a:ext cx="4064000" cy="460375"/>
          </a:xfrm>
          <a:prstGeom prst="rect">
            <a:avLst/>
          </a:prstGeom>
          <a:noFill/>
        </p:spPr>
        <p:txBody>
          <a:bodyPr wrap="square" rtlCol="0">
            <a:spAutoFit/>
          </a:bodyPr>
          <a:lstStyle/>
          <a:p>
            <a:r>
              <a:rPr lang="zh-CN" altLang="en-US" sz="2400">
                <a:solidFill>
                  <a:schemeClr val="bg1"/>
                </a:solidFill>
              </a:rPr>
              <a:t>院校篇</a:t>
            </a:r>
          </a:p>
        </p:txBody>
      </p:sp>
      <p:pic>
        <p:nvPicPr>
          <p:cNvPr id="4" name="图片 3"/>
          <p:cNvPicPr>
            <a:picLocks noChangeAspect="1"/>
          </p:cNvPicPr>
          <p:nvPr/>
        </p:nvPicPr>
        <p:blipFill>
          <a:blip r:embed="rId2"/>
          <a:stretch>
            <a:fillRect/>
          </a:stretch>
        </p:blipFill>
        <p:spPr>
          <a:xfrm>
            <a:off x="290772" y="928687"/>
            <a:ext cx="11776710" cy="4030345"/>
          </a:xfrm>
          <a:prstGeom prst="rect">
            <a:avLst/>
          </a:prstGeom>
        </p:spPr>
      </p:pic>
      <p:pic>
        <p:nvPicPr>
          <p:cNvPr id="5" name="图片 4"/>
          <p:cNvPicPr>
            <a:picLocks noChangeAspect="1"/>
          </p:cNvPicPr>
          <p:nvPr/>
        </p:nvPicPr>
        <p:blipFill>
          <a:blip r:embed="rId3"/>
          <a:stretch>
            <a:fillRect/>
          </a:stretch>
        </p:blipFill>
        <p:spPr>
          <a:xfrm>
            <a:off x="3708052" y="5119789"/>
            <a:ext cx="8285714" cy="1619048"/>
          </a:xfrm>
          <a:prstGeom prst="rect">
            <a:avLst/>
          </a:prstGeom>
        </p:spPr>
      </p:pic>
      <p:sp>
        <p:nvSpPr>
          <p:cNvPr id="6" name="文本框 5"/>
          <p:cNvSpPr txBox="1"/>
          <p:nvPr/>
        </p:nvSpPr>
        <p:spPr>
          <a:xfrm>
            <a:off x="198234" y="5356456"/>
            <a:ext cx="11030585" cy="1234953"/>
          </a:xfrm>
          <a:prstGeom prst="rect">
            <a:avLst/>
          </a:prstGeom>
          <a:noFill/>
        </p:spPr>
        <p:txBody>
          <a:bodyPr wrap="square" rtlCol="0">
            <a:spAutoFit/>
          </a:bodyPr>
          <a:lstStyle/>
          <a:p>
            <a:pPr indent="0" fontAlgn="auto">
              <a:lnSpc>
                <a:spcPct val="150000"/>
              </a:lnSpc>
            </a:pPr>
            <a:r>
              <a:rPr lang="en-US" altLang="zh-CN" b="1" dirty="0">
                <a:solidFill>
                  <a:schemeClr val="bg1"/>
                </a:solidFill>
                <a:latin typeface="+mn-ea"/>
              </a:rPr>
              <a:t>11</a:t>
            </a:r>
            <a:r>
              <a:rPr lang="zh-CN" altLang="en-US" b="1" dirty="0">
                <a:solidFill>
                  <a:schemeClr val="bg1"/>
                </a:solidFill>
                <a:latin typeface="+mn-ea"/>
              </a:rPr>
              <a:t>月</a:t>
            </a:r>
            <a:r>
              <a:rPr lang="en-US" altLang="zh-CN" b="1" dirty="0">
                <a:solidFill>
                  <a:schemeClr val="bg1"/>
                </a:solidFill>
                <a:latin typeface="+mn-ea"/>
              </a:rPr>
              <a:t>27</a:t>
            </a:r>
            <a:r>
              <a:rPr lang="zh-CN" altLang="en-US" b="1" dirty="0">
                <a:solidFill>
                  <a:schemeClr val="bg1"/>
                </a:solidFill>
                <a:latin typeface="+mn-ea"/>
              </a:rPr>
              <a:t>发布的填报指南中，</a:t>
            </a:r>
            <a:endParaRPr lang="en-US" altLang="zh-CN" b="1" dirty="0">
              <a:solidFill>
                <a:schemeClr val="bg1"/>
              </a:solidFill>
              <a:latin typeface="+mn-ea"/>
            </a:endParaRPr>
          </a:p>
          <a:p>
            <a:pPr indent="0" fontAlgn="auto">
              <a:lnSpc>
                <a:spcPct val="150000"/>
              </a:lnSpc>
            </a:pPr>
            <a:r>
              <a:rPr lang="zh-CN" altLang="en-US" b="1" dirty="0">
                <a:solidFill>
                  <a:schemeClr val="bg1"/>
                </a:solidFill>
                <a:latin typeface="+mn-ea"/>
              </a:rPr>
              <a:t>表</a:t>
            </a:r>
            <a:r>
              <a:rPr lang="en-US" altLang="zh-CN" b="1" dirty="0">
                <a:solidFill>
                  <a:schemeClr val="bg1"/>
                </a:solidFill>
                <a:latin typeface="+mn-ea"/>
              </a:rPr>
              <a:t>5-8</a:t>
            </a:r>
            <a:r>
              <a:rPr lang="zh-CN" altLang="en-US" b="1" dirty="0">
                <a:solidFill>
                  <a:schemeClr val="bg1"/>
                </a:solidFill>
                <a:latin typeface="+mn-ea"/>
              </a:rPr>
              <a:t>统计时间方式改为了时点</a:t>
            </a:r>
            <a:endParaRPr lang="en-US" altLang="zh-CN" b="1" dirty="0">
              <a:solidFill>
                <a:schemeClr val="bg1"/>
              </a:solidFill>
              <a:latin typeface="+mn-ea"/>
            </a:endParaRPr>
          </a:p>
          <a:p>
            <a:pPr indent="0" fontAlgn="auto">
              <a:lnSpc>
                <a:spcPct val="150000"/>
              </a:lnSpc>
            </a:pPr>
            <a:endParaRPr lang="zh-CN" altLang="en-US" sz="1600" dirty="0">
              <a:solidFill>
                <a:schemeClr val="bg1"/>
              </a:solidFill>
              <a:latin typeface="+mn-ea"/>
            </a:endParaRP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圆角 20"/>
          <p:cNvSpPr/>
          <p:nvPr/>
        </p:nvSpPr>
        <p:spPr>
          <a:xfrm>
            <a:off x="6278880" y="3804073"/>
            <a:ext cx="4795520" cy="2815801"/>
          </a:xfrm>
          <a:prstGeom prst="roundRect">
            <a:avLst>
              <a:gd name="adj" fmla="val 11017"/>
            </a:avLst>
          </a:prstGeom>
        </p:spPr>
        <p:style>
          <a:lnRef idx="2">
            <a:schemeClr val="accent4"/>
          </a:lnRef>
          <a:fillRef idx="1">
            <a:schemeClr val="lt1"/>
          </a:fillRef>
          <a:effectRef idx="0">
            <a:schemeClr val="accent4"/>
          </a:effectRef>
          <a:fontRef idx="minor">
            <a:schemeClr val="dk1"/>
          </a:fontRef>
        </p:style>
        <p:txBody>
          <a:bodyPr rtlCol="0" anchor="ctr" anchorCtr="0"/>
          <a:lstStyle/>
          <a:p>
            <a:pPr marL="285750" indent="-285750" algn="just">
              <a:lnSpc>
                <a:spcPct val="150000"/>
              </a:lnSpc>
              <a:buFont typeface="Wingdings" panose="05000000000000000000" charset="0"/>
              <a:buChar char="Ø"/>
            </a:pPr>
            <a:r>
              <a:rPr lang="zh-CN" altLang="en-US" dirty="0">
                <a:solidFill>
                  <a:schemeClr val="tx1"/>
                </a:solidFill>
                <a:latin typeface="微软雅黑 Light" panose="020B0502040204020203" charset="-122"/>
                <a:ea typeface="微软雅黑 Light" panose="020B0502040204020203" charset="-122"/>
              </a:rPr>
              <a:t>影响审核评估：信息化课程资源建设明细列表</a:t>
            </a:r>
            <a:endParaRPr lang="en-US" altLang="zh-CN" dirty="0">
              <a:solidFill>
                <a:schemeClr val="tx1"/>
              </a:solidFill>
              <a:latin typeface="微软雅黑 Light" panose="020B0502040204020203" charset="-122"/>
              <a:ea typeface="微软雅黑 Light" panose="020B0502040204020203" charset="-122"/>
            </a:endParaRPr>
          </a:p>
          <a:p>
            <a:pPr marL="285750" indent="-285750" algn="just">
              <a:lnSpc>
                <a:spcPct val="150000"/>
              </a:lnSpc>
              <a:buFont typeface="Wingdings" panose="05000000000000000000" charset="0"/>
              <a:buChar char="Ø"/>
            </a:pPr>
            <a:r>
              <a:rPr lang="zh-CN" altLang="en-US" dirty="0">
                <a:solidFill>
                  <a:srgbClr val="FF0000"/>
                </a:solidFill>
                <a:latin typeface="微软雅黑 Light" panose="020B0502040204020203" charset="-122"/>
                <a:ea typeface="微软雅黑 Light" panose="020B0502040204020203" charset="-122"/>
              </a:rPr>
              <a:t>学校已有的不要遗漏，自建没有的多引进也是一样的，不要都是</a:t>
            </a:r>
            <a:r>
              <a:rPr lang="en-US" altLang="zh-CN" dirty="0">
                <a:solidFill>
                  <a:srgbClr val="FF0000"/>
                </a:solidFill>
                <a:latin typeface="微软雅黑 Light" panose="020B0502040204020203" charset="-122"/>
                <a:ea typeface="微软雅黑 Light" panose="020B0502040204020203" charset="-122"/>
              </a:rPr>
              <a:t>0</a:t>
            </a:r>
            <a:r>
              <a:rPr lang="zh-CN" altLang="en-US" dirty="0">
                <a:solidFill>
                  <a:srgbClr val="FF0000"/>
                </a:solidFill>
                <a:latin typeface="微软雅黑 Light" panose="020B0502040204020203" charset="-122"/>
                <a:ea typeface="微软雅黑 Light" panose="020B0502040204020203" charset="-122"/>
              </a:rPr>
              <a:t>！</a:t>
            </a:r>
            <a:endParaRPr lang="zh-CN" altLang="en-US" dirty="0">
              <a:solidFill>
                <a:schemeClr val="tx1"/>
              </a:solidFill>
              <a:latin typeface="微软雅黑 Light" panose="020B0502040204020203" charset="-122"/>
              <a:ea typeface="微软雅黑 Light" panose="020B0502040204020203" charset="-122"/>
            </a:endParaRPr>
          </a:p>
        </p:txBody>
      </p:sp>
      <p:sp>
        <p:nvSpPr>
          <p:cNvPr id="3" name="文本框 2"/>
          <p:cNvSpPr txBox="1"/>
          <p:nvPr/>
        </p:nvSpPr>
        <p:spPr>
          <a:xfrm>
            <a:off x="407670" y="332740"/>
            <a:ext cx="4064000" cy="460375"/>
          </a:xfrm>
          <a:prstGeom prst="rect">
            <a:avLst/>
          </a:prstGeom>
          <a:noFill/>
        </p:spPr>
        <p:txBody>
          <a:bodyPr wrap="square" rtlCol="0">
            <a:spAutoFit/>
          </a:bodyPr>
          <a:lstStyle/>
          <a:p>
            <a:r>
              <a:rPr lang="zh-CN" altLang="en-US" sz="2400" dirty="0">
                <a:solidFill>
                  <a:schemeClr val="bg1"/>
                </a:solidFill>
                <a:sym typeface="+mn-ea"/>
              </a:rPr>
              <a:t>专业篇</a:t>
            </a:r>
            <a:r>
              <a:rPr lang="en-US" altLang="zh-CN" sz="2400" dirty="0">
                <a:solidFill>
                  <a:schemeClr val="bg1"/>
                </a:solidFill>
                <a:sym typeface="+mn-ea"/>
              </a:rPr>
              <a:t>-</a:t>
            </a:r>
            <a:r>
              <a:rPr lang="zh-CN" altLang="en-US" sz="2400" dirty="0">
                <a:solidFill>
                  <a:schemeClr val="bg1"/>
                </a:solidFill>
                <a:sym typeface="+mn-ea"/>
              </a:rPr>
              <a:t>学科专业基本信息</a:t>
            </a:r>
          </a:p>
        </p:txBody>
      </p:sp>
      <p:pic>
        <p:nvPicPr>
          <p:cNvPr id="5" name="图片 4"/>
          <p:cNvPicPr>
            <a:picLocks noChangeAspect="1"/>
          </p:cNvPicPr>
          <p:nvPr/>
        </p:nvPicPr>
        <p:blipFill>
          <a:blip r:embed="rId2"/>
          <a:stretch>
            <a:fillRect/>
          </a:stretch>
        </p:blipFill>
        <p:spPr>
          <a:xfrm>
            <a:off x="1974668" y="1314857"/>
            <a:ext cx="8242663" cy="2199445"/>
          </a:xfrm>
          <a:prstGeom prst="rect">
            <a:avLst/>
          </a:prstGeom>
        </p:spPr>
      </p:pic>
      <p:pic>
        <p:nvPicPr>
          <p:cNvPr id="9" name="图片 8"/>
          <p:cNvPicPr>
            <a:picLocks noChangeAspect="1"/>
          </p:cNvPicPr>
          <p:nvPr/>
        </p:nvPicPr>
        <p:blipFill>
          <a:blip r:embed="rId3"/>
          <a:stretch>
            <a:fillRect/>
          </a:stretch>
        </p:blipFill>
        <p:spPr>
          <a:xfrm>
            <a:off x="1117600" y="3905211"/>
            <a:ext cx="5003869" cy="2613523"/>
          </a:xfrm>
          <a:prstGeom prst="rect">
            <a:avLst/>
          </a:prstGeom>
        </p:spPr>
      </p:pic>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圆角 20"/>
          <p:cNvSpPr/>
          <p:nvPr/>
        </p:nvSpPr>
        <p:spPr>
          <a:xfrm>
            <a:off x="1141095" y="3175635"/>
            <a:ext cx="9933305" cy="3444240"/>
          </a:xfrm>
          <a:prstGeom prst="roundRect">
            <a:avLst>
              <a:gd name="adj" fmla="val 11017"/>
            </a:avLst>
          </a:prstGeom>
        </p:spPr>
        <p:style>
          <a:lnRef idx="2">
            <a:schemeClr val="accent4"/>
          </a:lnRef>
          <a:fillRef idx="1">
            <a:schemeClr val="lt1"/>
          </a:fillRef>
          <a:effectRef idx="0">
            <a:schemeClr val="accent4"/>
          </a:effectRef>
          <a:fontRef idx="minor">
            <a:schemeClr val="dk1"/>
          </a:fontRef>
        </p:style>
        <p:txBody>
          <a:bodyPr rtlCol="0" anchor="ctr" anchorCtr="0"/>
          <a:lstStyle/>
          <a:p>
            <a:pPr marL="285750" indent="-285750" algn="just">
              <a:lnSpc>
                <a:spcPct val="150000"/>
              </a:lnSpc>
              <a:buFont typeface="Wingdings" panose="05000000000000000000" charset="0"/>
              <a:buChar char="Ø"/>
            </a:pPr>
            <a:r>
              <a:rPr lang="zh-CN" altLang="en-US" dirty="0">
                <a:solidFill>
                  <a:schemeClr val="tx1"/>
                </a:solidFill>
                <a:latin typeface="微软雅黑 Light" panose="020B0502040204020203" charset="-122"/>
                <a:ea typeface="微软雅黑 Light" panose="020B0502040204020203" charset="-122"/>
              </a:rPr>
              <a:t>性质：基础实验室、专业实验室、实习场所、实训场所、其他（</a:t>
            </a:r>
            <a:r>
              <a:rPr lang="zh-CN" altLang="en-US" dirty="0">
                <a:solidFill>
                  <a:srgbClr val="FF0000"/>
                </a:solidFill>
                <a:latin typeface="微软雅黑 Light" panose="020B0502040204020203" charset="-122"/>
                <a:ea typeface="微软雅黑 Light" panose="020B0502040204020203" charset="-122"/>
              </a:rPr>
              <a:t>计算生均实验室时，基础实验室和专业实验室才纳入统计</a:t>
            </a:r>
            <a:r>
              <a:rPr lang="zh-CN" altLang="en-US" dirty="0">
                <a:solidFill>
                  <a:schemeClr val="tx1"/>
                </a:solidFill>
                <a:latin typeface="微软雅黑 Light" panose="020B0502040204020203" charset="-122"/>
                <a:ea typeface="微软雅黑 Light" panose="020B0502040204020203" charset="-122"/>
              </a:rPr>
              <a:t>）</a:t>
            </a:r>
          </a:p>
          <a:p>
            <a:pPr marL="285750" indent="-285750" algn="just">
              <a:lnSpc>
                <a:spcPct val="150000"/>
              </a:lnSpc>
              <a:buFont typeface="Wingdings" panose="05000000000000000000" charset="0"/>
              <a:buChar char="Ø"/>
            </a:pPr>
            <a:r>
              <a:rPr lang="zh-CN" altLang="en-US" dirty="0">
                <a:solidFill>
                  <a:schemeClr val="tx1"/>
                </a:solidFill>
                <a:latin typeface="微软雅黑 Light" panose="020B0502040204020203" charset="-122"/>
                <a:ea typeface="微软雅黑 Light" panose="020B0502040204020203" charset="-122"/>
              </a:rPr>
              <a:t>实验教学中心需拆分为单个实验室（实验房间）填报</a:t>
            </a:r>
          </a:p>
          <a:p>
            <a:pPr marL="285750" indent="-285750" algn="just">
              <a:lnSpc>
                <a:spcPct val="150000"/>
              </a:lnSpc>
              <a:buFont typeface="Wingdings" panose="05000000000000000000" charset="0"/>
              <a:buChar char="Ø"/>
            </a:pPr>
            <a:r>
              <a:rPr lang="zh-CN" altLang="en-US" dirty="0">
                <a:solidFill>
                  <a:schemeClr val="tx1"/>
                </a:solidFill>
                <a:latin typeface="微软雅黑 Light" panose="020B0502040204020203" charset="-122"/>
                <a:ea typeface="微软雅黑 Light" panose="020B0502040204020203" charset="-122"/>
              </a:rPr>
              <a:t>体育馆可以按照实训场所填入表中</a:t>
            </a:r>
          </a:p>
          <a:p>
            <a:pPr marL="285750" indent="-285750" algn="just">
              <a:lnSpc>
                <a:spcPct val="150000"/>
              </a:lnSpc>
              <a:buFont typeface="Wingdings" panose="05000000000000000000" charset="0"/>
              <a:buChar char="Ø"/>
            </a:pPr>
            <a:r>
              <a:rPr lang="zh-CN" altLang="en-US" dirty="0">
                <a:solidFill>
                  <a:schemeClr val="tx1"/>
                </a:solidFill>
                <a:latin typeface="微软雅黑 Light" panose="020B0502040204020203" charset="-122"/>
                <a:ea typeface="微软雅黑 Light" panose="020B0502040204020203" charset="-122"/>
              </a:rPr>
              <a:t>一个实验室如果既作为基础实验室又作为专业实验室，只能二选一填报</a:t>
            </a:r>
          </a:p>
        </p:txBody>
      </p:sp>
      <p:sp>
        <p:nvSpPr>
          <p:cNvPr id="3" name="文本框 2"/>
          <p:cNvSpPr txBox="1"/>
          <p:nvPr/>
        </p:nvSpPr>
        <p:spPr>
          <a:xfrm>
            <a:off x="407670" y="332740"/>
            <a:ext cx="4064000" cy="460375"/>
          </a:xfrm>
          <a:prstGeom prst="rect">
            <a:avLst/>
          </a:prstGeom>
          <a:noFill/>
        </p:spPr>
        <p:txBody>
          <a:bodyPr wrap="square" rtlCol="0">
            <a:spAutoFit/>
          </a:bodyPr>
          <a:lstStyle/>
          <a:p>
            <a:r>
              <a:rPr lang="zh-CN" altLang="en-US" sz="2400" dirty="0">
                <a:solidFill>
                  <a:schemeClr val="bg1"/>
                </a:solidFill>
                <a:sym typeface="+mn-ea"/>
              </a:rPr>
              <a:t>专业篇</a:t>
            </a:r>
            <a:r>
              <a:rPr lang="en-US" altLang="zh-CN" sz="2400" dirty="0">
                <a:solidFill>
                  <a:schemeClr val="bg1"/>
                </a:solidFill>
                <a:sym typeface="+mn-ea"/>
              </a:rPr>
              <a:t>-</a:t>
            </a:r>
            <a:r>
              <a:rPr lang="zh-CN" altLang="en-US" sz="2400" dirty="0">
                <a:solidFill>
                  <a:schemeClr val="bg1"/>
                </a:solidFill>
                <a:sym typeface="+mn-ea"/>
              </a:rPr>
              <a:t>学科专业基本信息</a:t>
            </a:r>
          </a:p>
        </p:txBody>
      </p:sp>
      <p:pic>
        <p:nvPicPr>
          <p:cNvPr id="4" name="图片 3"/>
          <p:cNvPicPr>
            <a:picLocks noChangeAspect="1"/>
          </p:cNvPicPr>
          <p:nvPr/>
        </p:nvPicPr>
        <p:blipFill>
          <a:blip r:embed="rId2"/>
          <a:stretch>
            <a:fillRect/>
          </a:stretch>
        </p:blipFill>
        <p:spPr>
          <a:xfrm>
            <a:off x="1464310" y="1045210"/>
            <a:ext cx="9095105" cy="2008505"/>
          </a:xfrm>
          <a:prstGeom prst="rect">
            <a:avLst/>
          </a:prstGeom>
        </p:spPr>
      </p:pic>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圆角 20"/>
          <p:cNvSpPr/>
          <p:nvPr/>
        </p:nvSpPr>
        <p:spPr>
          <a:xfrm>
            <a:off x="1141095" y="3175635"/>
            <a:ext cx="9933305" cy="3444240"/>
          </a:xfrm>
          <a:prstGeom prst="roundRect">
            <a:avLst>
              <a:gd name="adj" fmla="val 11017"/>
            </a:avLst>
          </a:prstGeom>
        </p:spPr>
        <p:style>
          <a:lnRef idx="2">
            <a:schemeClr val="accent4"/>
          </a:lnRef>
          <a:fillRef idx="1">
            <a:schemeClr val="lt1"/>
          </a:fillRef>
          <a:effectRef idx="0">
            <a:schemeClr val="accent4"/>
          </a:effectRef>
          <a:fontRef idx="minor">
            <a:schemeClr val="dk1"/>
          </a:fontRef>
        </p:style>
        <p:txBody>
          <a:bodyPr rtlCol="0" anchor="ctr" anchorCtr="0"/>
          <a:lstStyle/>
          <a:p>
            <a:pPr marL="285750" indent="-285750" algn="just">
              <a:lnSpc>
                <a:spcPct val="150000"/>
              </a:lnSpc>
              <a:buFont typeface="Wingdings" panose="05000000000000000000" charset="0"/>
              <a:buChar char="Ø"/>
            </a:pPr>
            <a:r>
              <a:rPr lang="zh-CN" altLang="en-US" dirty="0">
                <a:solidFill>
                  <a:srgbClr val="FF0000"/>
                </a:solidFill>
                <a:latin typeface="微软雅黑 Light" panose="020B0502040204020203" charset="-122"/>
                <a:ea typeface="微软雅黑 Light" panose="020B0502040204020203" charset="-122"/>
              </a:rPr>
              <a:t>原则上每个专业最少有一个实习实训实践基地</a:t>
            </a:r>
          </a:p>
          <a:p>
            <a:pPr marL="285750" indent="-285750" algn="just">
              <a:lnSpc>
                <a:spcPct val="150000"/>
              </a:lnSpc>
              <a:buFont typeface="Wingdings" panose="05000000000000000000" charset="0"/>
              <a:buChar char="Ø"/>
            </a:pPr>
            <a:r>
              <a:rPr lang="zh-CN" altLang="en-US" dirty="0">
                <a:solidFill>
                  <a:schemeClr val="tx1"/>
                </a:solidFill>
                <a:latin typeface="微软雅黑 Light" panose="020B0502040204020203" charset="-122"/>
                <a:ea typeface="微软雅黑 Light" panose="020B0502040204020203" charset="-122"/>
              </a:rPr>
              <a:t>建立时间一般是指学校与该基地合作时间，非基地实际建造时间</a:t>
            </a:r>
          </a:p>
          <a:p>
            <a:pPr marL="285750" indent="-285750" algn="just">
              <a:lnSpc>
                <a:spcPct val="150000"/>
              </a:lnSpc>
              <a:buFont typeface="Wingdings" panose="05000000000000000000" charset="0"/>
              <a:buChar char="Ø"/>
            </a:pPr>
            <a:r>
              <a:rPr lang="zh-CN" altLang="en-US" dirty="0">
                <a:solidFill>
                  <a:schemeClr val="tx1"/>
                </a:solidFill>
                <a:latin typeface="微软雅黑 Light" panose="020B0502040204020203" charset="-122"/>
                <a:ea typeface="微软雅黑 Light" panose="020B0502040204020203" charset="-122"/>
              </a:rPr>
              <a:t>多个专业共用一个基地时，同一个基地，尽量每个专业都填一条数据，方便计算每个专业的基地数量。</a:t>
            </a:r>
          </a:p>
          <a:p>
            <a:pPr marL="285750" indent="-285750" algn="just">
              <a:lnSpc>
                <a:spcPct val="150000"/>
              </a:lnSpc>
              <a:buFont typeface="Wingdings" panose="05000000000000000000" charset="0"/>
              <a:buChar char="Ø"/>
            </a:pPr>
            <a:r>
              <a:rPr lang="zh-CN" altLang="en-US" dirty="0">
                <a:solidFill>
                  <a:schemeClr val="tx1"/>
                </a:solidFill>
                <a:latin typeface="微软雅黑 Light" panose="020B0502040204020203" charset="-122"/>
                <a:ea typeface="微软雅黑 Light" panose="020B0502040204020203" charset="-122"/>
              </a:rPr>
              <a:t>理论上校内基地可与</a:t>
            </a:r>
            <a:r>
              <a:rPr lang="en-US" altLang="zh-CN" dirty="0">
                <a:solidFill>
                  <a:schemeClr val="tx1"/>
                </a:solidFill>
                <a:latin typeface="微软雅黑 Light" panose="020B0502040204020203" charset="-122"/>
                <a:ea typeface="微软雅黑 Light" panose="020B0502040204020203" charset="-122"/>
              </a:rPr>
              <a:t>7-10</a:t>
            </a:r>
            <a:r>
              <a:rPr lang="zh-CN" altLang="en-US" dirty="0">
                <a:solidFill>
                  <a:schemeClr val="tx1"/>
                </a:solidFill>
                <a:latin typeface="微软雅黑 Light" panose="020B0502040204020203" charset="-122"/>
                <a:ea typeface="微软雅黑 Light" panose="020B0502040204020203" charset="-122"/>
              </a:rPr>
              <a:t>实习实训场所重复填报</a:t>
            </a:r>
          </a:p>
        </p:txBody>
      </p:sp>
      <p:sp>
        <p:nvSpPr>
          <p:cNvPr id="3" name="文本框 2"/>
          <p:cNvSpPr txBox="1"/>
          <p:nvPr/>
        </p:nvSpPr>
        <p:spPr>
          <a:xfrm>
            <a:off x="407670" y="332740"/>
            <a:ext cx="4064000" cy="460375"/>
          </a:xfrm>
          <a:prstGeom prst="rect">
            <a:avLst/>
          </a:prstGeom>
          <a:noFill/>
        </p:spPr>
        <p:txBody>
          <a:bodyPr wrap="square" rtlCol="0">
            <a:spAutoFit/>
          </a:bodyPr>
          <a:lstStyle/>
          <a:p>
            <a:r>
              <a:rPr lang="zh-CN" altLang="en-US" sz="2400" dirty="0">
                <a:solidFill>
                  <a:schemeClr val="bg1"/>
                </a:solidFill>
                <a:sym typeface="+mn-ea"/>
              </a:rPr>
              <a:t>专业篇</a:t>
            </a:r>
            <a:r>
              <a:rPr lang="en-US" altLang="zh-CN" sz="2400" dirty="0">
                <a:solidFill>
                  <a:schemeClr val="bg1"/>
                </a:solidFill>
                <a:sym typeface="+mn-ea"/>
              </a:rPr>
              <a:t>-</a:t>
            </a:r>
            <a:r>
              <a:rPr lang="zh-CN" altLang="en-US" sz="2400" dirty="0">
                <a:solidFill>
                  <a:schemeClr val="bg1"/>
                </a:solidFill>
                <a:sym typeface="+mn-ea"/>
              </a:rPr>
              <a:t>学科专业基本信息</a:t>
            </a:r>
          </a:p>
        </p:txBody>
      </p:sp>
      <p:pic>
        <p:nvPicPr>
          <p:cNvPr id="5" name="图片 4"/>
          <p:cNvPicPr>
            <a:picLocks noChangeAspect="1"/>
          </p:cNvPicPr>
          <p:nvPr/>
        </p:nvPicPr>
        <p:blipFill>
          <a:blip r:embed="rId2"/>
          <a:stretch>
            <a:fillRect/>
          </a:stretch>
        </p:blipFill>
        <p:spPr>
          <a:xfrm>
            <a:off x="1336318" y="998660"/>
            <a:ext cx="9542857" cy="1971429"/>
          </a:xfrm>
          <a:prstGeom prst="rect">
            <a:avLst/>
          </a:prstGeom>
        </p:spPr>
      </p:pic>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圆角 20"/>
          <p:cNvSpPr/>
          <p:nvPr/>
        </p:nvSpPr>
        <p:spPr>
          <a:xfrm>
            <a:off x="1141095" y="3175635"/>
            <a:ext cx="9933305" cy="3444240"/>
          </a:xfrm>
          <a:prstGeom prst="roundRect">
            <a:avLst>
              <a:gd name="adj" fmla="val 11017"/>
            </a:avLst>
          </a:prstGeom>
        </p:spPr>
        <p:style>
          <a:lnRef idx="2">
            <a:schemeClr val="accent4"/>
          </a:lnRef>
          <a:fillRef idx="1">
            <a:schemeClr val="lt1"/>
          </a:fillRef>
          <a:effectRef idx="0">
            <a:schemeClr val="accent4"/>
          </a:effectRef>
          <a:fontRef idx="minor">
            <a:schemeClr val="dk1"/>
          </a:fontRef>
        </p:style>
        <p:txBody>
          <a:bodyPr rtlCol="0" anchor="ctr" anchorCtr="0"/>
          <a:lstStyle/>
          <a:p>
            <a:pPr marL="285750" indent="-285750" algn="just">
              <a:lnSpc>
                <a:spcPct val="150000"/>
              </a:lnSpc>
              <a:buFont typeface="Wingdings" panose="05000000000000000000" charset="0"/>
              <a:buChar char="Ø"/>
            </a:pPr>
            <a:r>
              <a:rPr lang="zh-CN" altLang="en-US" dirty="0">
                <a:solidFill>
                  <a:srgbClr val="FF0000"/>
                </a:solidFill>
                <a:latin typeface="微软雅黑 Light" panose="020B0502040204020203" charset="-122"/>
                <a:ea typeface="微软雅黑 Light" panose="020B0502040204020203" charset="-122"/>
              </a:rPr>
              <a:t>采集要求：</a:t>
            </a:r>
            <a:r>
              <a:rPr lang="zh-CN" altLang="en-US" dirty="0"/>
              <a:t>整条记录不重复，若同一学生学年内有多次实习可填多条</a:t>
            </a:r>
            <a:endParaRPr lang="en-US" altLang="zh-CN" dirty="0">
              <a:solidFill>
                <a:srgbClr val="FF0000"/>
              </a:solidFill>
              <a:latin typeface="微软雅黑 Light" panose="020B0502040204020203" charset="-122"/>
              <a:ea typeface="微软雅黑 Light" panose="020B0502040204020203" charset="-122"/>
            </a:endParaRPr>
          </a:p>
        </p:txBody>
      </p:sp>
      <p:sp>
        <p:nvSpPr>
          <p:cNvPr id="3" name="文本框 2"/>
          <p:cNvSpPr txBox="1"/>
          <p:nvPr/>
        </p:nvSpPr>
        <p:spPr>
          <a:xfrm>
            <a:off x="407670" y="332740"/>
            <a:ext cx="4064000" cy="460375"/>
          </a:xfrm>
          <a:prstGeom prst="rect">
            <a:avLst/>
          </a:prstGeom>
          <a:noFill/>
        </p:spPr>
        <p:txBody>
          <a:bodyPr wrap="square" rtlCol="0">
            <a:spAutoFit/>
          </a:bodyPr>
          <a:lstStyle/>
          <a:p>
            <a:r>
              <a:rPr lang="zh-CN" altLang="en-US" sz="2400" dirty="0">
                <a:solidFill>
                  <a:schemeClr val="bg1"/>
                </a:solidFill>
                <a:sym typeface="+mn-ea"/>
              </a:rPr>
              <a:t>专业篇</a:t>
            </a:r>
            <a:r>
              <a:rPr lang="en-US" altLang="zh-CN" sz="2400" dirty="0">
                <a:solidFill>
                  <a:schemeClr val="bg1"/>
                </a:solidFill>
                <a:sym typeface="+mn-ea"/>
              </a:rPr>
              <a:t>-</a:t>
            </a:r>
            <a:r>
              <a:rPr lang="zh-CN" altLang="en-US" sz="2400" dirty="0">
                <a:solidFill>
                  <a:schemeClr val="bg1"/>
                </a:solidFill>
                <a:sym typeface="+mn-ea"/>
              </a:rPr>
              <a:t>学科专业基本信息</a:t>
            </a:r>
          </a:p>
        </p:txBody>
      </p:sp>
      <p:pic>
        <p:nvPicPr>
          <p:cNvPr id="5" name="图片 4"/>
          <p:cNvPicPr>
            <a:picLocks noChangeAspect="1"/>
          </p:cNvPicPr>
          <p:nvPr/>
        </p:nvPicPr>
        <p:blipFill>
          <a:blip r:embed="rId2"/>
          <a:stretch>
            <a:fillRect/>
          </a:stretch>
        </p:blipFill>
        <p:spPr>
          <a:xfrm>
            <a:off x="1271451" y="1309052"/>
            <a:ext cx="9649097" cy="1571107"/>
          </a:xfrm>
          <a:prstGeom prst="rect">
            <a:avLst/>
          </a:prstGeom>
        </p:spPr>
      </p:pic>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圆角 20"/>
          <p:cNvSpPr/>
          <p:nvPr/>
        </p:nvSpPr>
        <p:spPr>
          <a:xfrm>
            <a:off x="1141095" y="3175635"/>
            <a:ext cx="9933305" cy="3444240"/>
          </a:xfrm>
          <a:prstGeom prst="roundRect">
            <a:avLst>
              <a:gd name="adj" fmla="val 11017"/>
            </a:avLst>
          </a:prstGeom>
        </p:spPr>
        <p:style>
          <a:lnRef idx="2">
            <a:schemeClr val="accent4"/>
          </a:lnRef>
          <a:fillRef idx="1">
            <a:schemeClr val="lt1"/>
          </a:fillRef>
          <a:effectRef idx="0">
            <a:schemeClr val="accent4"/>
          </a:effectRef>
          <a:fontRef idx="minor">
            <a:schemeClr val="dk1"/>
          </a:fontRef>
        </p:style>
        <p:txBody>
          <a:bodyPr rtlCol="0" anchor="ctr" anchorCtr="0"/>
          <a:lstStyle/>
          <a:p>
            <a:pPr marL="285750" indent="-285750" algn="just">
              <a:lnSpc>
                <a:spcPct val="150000"/>
              </a:lnSpc>
              <a:buFont typeface="Wingdings" panose="05000000000000000000" charset="0"/>
              <a:buChar char="Ø"/>
            </a:pPr>
            <a:r>
              <a:rPr lang="zh-CN" altLang="en-US" dirty="0">
                <a:solidFill>
                  <a:schemeClr val="tx1"/>
                </a:solidFill>
                <a:latin typeface="微软雅黑 Light" panose="020B0502040204020203" charset="-122"/>
                <a:ea typeface="微软雅黑 Light" panose="020B0502040204020203" charset="-122"/>
              </a:rPr>
              <a:t>只统计单价</a:t>
            </a:r>
            <a:r>
              <a:rPr lang="en-US" altLang="zh-CN" dirty="0">
                <a:solidFill>
                  <a:schemeClr val="tx1"/>
                </a:solidFill>
                <a:latin typeface="微软雅黑 Light" panose="020B0502040204020203" charset="-122"/>
                <a:ea typeface="微软雅黑 Light" panose="020B0502040204020203" charset="-122"/>
              </a:rPr>
              <a:t>1000</a:t>
            </a:r>
            <a:r>
              <a:rPr lang="zh-CN" altLang="en-US" dirty="0">
                <a:solidFill>
                  <a:schemeClr val="tx1"/>
                </a:solidFill>
                <a:latin typeface="微软雅黑 Light" panose="020B0502040204020203" charset="-122"/>
                <a:ea typeface="微软雅黑 Light" panose="020B0502040204020203" charset="-122"/>
              </a:rPr>
              <a:t>元及以上的仪器设备（含软件）</a:t>
            </a:r>
          </a:p>
          <a:p>
            <a:pPr marL="285750" indent="-285750" algn="just">
              <a:lnSpc>
                <a:spcPct val="150000"/>
              </a:lnSpc>
              <a:buFont typeface="Wingdings" panose="05000000000000000000" charset="0"/>
              <a:buChar char="Ø"/>
            </a:pPr>
            <a:r>
              <a:rPr lang="zh-CN" altLang="en-US" dirty="0">
                <a:solidFill>
                  <a:schemeClr val="tx1"/>
                </a:solidFill>
                <a:latin typeface="微软雅黑 Light" panose="020B0502040204020203" charset="-122"/>
                <a:ea typeface="微软雅黑 Light" panose="020B0502040204020203" charset="-122"/>
              </a:rPr>
              <a:t>购置时间：到校验收时间，格式为</a:t>
            </a:r>
            <a:r>
              <a:rPr lang="en-US" altLang="zh-CN" dirty="0">
                <a:solidFill>
                  <a:schemeClr val="tx1"/>
                </a:solidFill>
                <a:latin typeface="微软雅黑 Light" panose="020B0502040204020203" charset="-122"/>
                <a:ea typeface="微软雅黑 Light" panose="020B0502040204020203" charset="-122"/>
              </a:rPr>
              <a:t>202001</a:t>
            </a:r>
          </a:p>
          <a:p>
            <a:pPr marL="285750" indent="-285750" algn="just">
              <a:lnSpc>
                <a:spcPct val="150000"/>
              </a:lnSpc>
              <a:buFont typeface="Wingdings" panose="05000000000000000000" charset="0"/>
              <a:buChar char="Ø"/>
            </a:pPr>
            <a:r>
              <a:rPr lang="zh-CN" altLang="en-US" dirty="0">
                <a:solidFill>
                  <a:schemeClr val="tx1"/>
                </a:solidFill>
                <a:latin typeface="微软雅黑 Light" panose="020B0502040204020203" charset="-122"/>
                <a:ea typeface="微软雅黑 Light" panose="020B0502040204020203" charset="-122"/>
              </a:rPr>
              <a:t>主要教学实验仪器设备编号：仪器编号需与教育部实验室统计报表仪器编号保持一致。</a:t>
            </a:r>
          </a:p>
          <a:p>
            <a:pPr marL="285750" indent="-285750" algn="just">
              <a:lnSpc>
                <a:spcPct val="150000"/>
              </a:lnSpc>
              <a:buFont typeface="Wingdings" panose="05000000000000000000" charset="0"/>
              <a:buChar char="Ø"/>
            </a:pPr>
            <a:r>
              <a:rPr lang="zh-CN" altLang="en-US" dirty="0">
                <a:solidFill>
                  <a:schemeClr val="tx1"/>
                </a:solidFill>
                <a:latin typeface="微软雅黑 Light" panose="020B0502040204020203" charset="-122"/>
                <a:ea typeface="微软雅黑 Light" panose="020B0502040204020203" charset="-122"/>
              </a:rPr>
              <a:t>此表仅填用于本科实验教学的实验场所，设备也仅统计本科教学的仪器</a:t>
            </a:r>
          </a:p>
        </p:txBody>
      </p:sp>
      <p:sp>
        <p:nvSpPr>
          <p:cNvPr id="3" name="文本框 2"/>
          <p:cNvSpPr txBox="1"/>
          <p:nvPr/>
        </p:nvSpPr>
        <p:spPr>
          <a:xfrm>
            <a:off x="407670" y="332740"/>
            <a:ext cx="4064000" cy="460375"/>
          </a:xfrm>
          <a:prstGeom prst="rect">
            <a:avLst/>
          </a:prstGeom>
          <a:noFill/>
        </p:spPr>
        <p:txBody>
          <a:bodyPr wrap="square" rtlCol="0">
            <a:spAutoFit/>
          </a:bodyPr>
          <a:lstStyle/>
          <a:p>
            <a:r>
              <a:rPr lang="zh-CN" altLang="en-US" sz="2400" dirty="0">
                <a:solidFill>
                  <a:schemeClr val="bg1"/>
                </a:solidFill>
                <a:sym typeface="+mn-ea"/>
              </a:rPr>
              <a:t>专业篇</a:t>
            </a:r>
            <a:r>
              <a:rPr lang="en-US" altLang="zh-CN" sz="2400" dirty="0">
                <a:solidFill>
                  <a:schemeClr val="bg1"/>
                </a:solidFill>
                <a:sym typeface="+mn-ea"/>
              </a:rPr>
              <a:t>-</a:t>
            </a:r>
            <a:r>
              <a:rPr lang="zh-CN" altLang="en-US" sz="2400" dirty="0">
                <a:solidFill>
                  <a:schemeClr val="bg1"/>
                </a:solidFill>
                <a:sym typeface="+mn-ea"/>
              </a:rPr>
              <a:t>学科专业基本信息</a:t>
            </a:r>
          </a:p>
        </p:txBody>
      </p:sp>
      <p:pic>
        <p:nvPicPr>
          <p:cNvPr id="2" name="图片 1"/>
          <p:cNvPicPr>
            <a:picLocks noChangeAspect="1"/>
          </p:cNvPicPr>
          <p:nvPr/>
        </p:nvPicPr>
        <p:blipFill>
          <a:blip r:embed="rId2"/>
          <a:stretch>
            <a:fillRect/>
          </a:stretch>
        </p:blipFill>
        <p:spPr>
          <a:xfrm>
            <a:off x="1901190" y="1009650"/>
            <a:ext cx="8202295" cy="2057400"/>
          </a:xfrm>
          <a:prstGeom prst="rect">
            <a:avLst/>
          </a:prstGeom>
        </p:spPr>
      </p:pic>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圆角 20"/>
          <p:cNvSpPr/>
          <p:nvPr/>
        </p:nvSpPr>
        <p:spPr>
          <a:xfrm>
            <a:off x="1141095" y="3175635"/>
            <a:ext cx="9933305" cy="3444240"/>
          </a:xfrm>
          <a:prstGeom prst="roundRect">
            <a:avLst>
              <a:gd name="adj" fmla="val 11017"/>
            </a:avLst>
          </a:prstGeom>
        </p:spPr>
        <p:style>
          <a:lnRef idx="2">
            <a:schemeClr val="accent4"/>
          </a:lnRef>
          <a:fillRef idx="1">
            <a:schemeClr val="lt1"/>
          </a:fillRef>
          <a:effectRef idx="0">
            <a:schemeClr val="accent4"/>
          </a:effectRef>
          <a:fontRef idx="minor">
            <a:schemeClr val="dk1"/>
          </a:fontRef>
        </p:style>
        <p:txBody>
          <a:bodyPr rtlCol="0" anchor="ctr" anchorCtr="0"/>
          <a:lstStyle/>
          <a:p>
            <a:pPr marL="285750" indent="-285750" algn="just">
              <a:lnSpc>
                <a:spcPct val="150000"/>
              </a:lnSpc>
              <a:buFont typeface="Wingdings" panose="05000000000000000000" charset="0"/>
              <a:buChar char="Ø"/>
            </a:pPr>
            <a:r>
              <a:rPr lang="zh-CN" altLang="en-US" dirty="0">
                <a:solidFill>
                  <a:schemeClr val="tx1"/>
                </a:solidFill>
                <a:latin typeface="微软雅黑 Light" panose="020B0502040204020203" charset="-122"/>
                <a:ea typeface="微软雅黑 Light" panose="020B0502040204020203" charset="-122"/>
              </a:rPr>
              <a:t>尽可能不要漏填！指标：</a:t>
            </a:r>
            <a:r>
              <a:rPr lang="en-US" altLang="zh-CN" dirty="0">
                <a:solidFill>
                  <a:schemeClr val="tx1"/>
                </a:solidFill>
                <a:latin typeface="微软雅黑 Light" panose="020B0502040204020203" charset="-122"/>
                <a:ea typeface="微软雅黑 Light" panose="020B0502040204020203" charset="-122"/>
              </a:rPr>
              <a:t>“</a:t>
            </a:r>
            <a:r>
              <a:rPr lang="zh-CN" altLang="en-US" dirty="0">
                <a:solidFill>
                  <a:schemeClr val="tx1"/>
                </a:solidFill>
                <a:latin typeface="微软雅黑 Light" panose="020B0502040204020203" charset="-122"/>
                <a:ea typeface="微软雅黑 Light" panose="020B0502040204020203" charset="-122"/>
              </a:rPr>
              <a:t>互联网</a:t>
            </a:r>
            <a:r>
              <a:rPr lang="en-US" altLang="zh-CN" dirty="0">
                <a:solidFill>
                  <a:schemeClr val="tx1"/>
                </a:solidFill>
                <a:latin typeface="微软雅黑 Light" panose="020B0502040204020203" charset="-122"/>
                <a:ea typeface="微软雅黑 Light" panose="020B0502040204020203" charset="-122"/>
              </a:rPr>
              <a:t>+”</a:t>
            </a:r>
            <a:r>
              <a:rPr lang="zh-CN" altLang="en-US" dirty="0">
                <a:solidFill>
                  <a:schemeClr val="tx1"/>
                </a:solidFill>
                <a:latin typeface="微软雅黑 Light" panose="020B0502040204020203" charset="-122"/>
                <a:ea typeface="微软雅黑 Light" panose="020B0502040204020203" charset="-122"/>
              </a:rPr>
              <a:t>大学生创新创业大赛获奖数、省级以上学科竞赛获奖学生人次数占学生总数的比例（</a:t>
            </a:r>
            <a:r>
              <a:rPr lang="en-US" altLang="zh-CN" dirty="0">
                <a:solidFill>
                  <a:schemeClr val="tx1"/>
                </a:solidFill>
                <a:latin typeface="微软雅黑 Light" panose="020B0502040204020203" charset="-122"/>
                <a:ea typeface="微软雅黑 Light" panose="020B0502040204020203" charset="-122"/>
              </a:rPr>
              <a:t>%</a:t>
            </a:r>
            <a:r>
              <a:rPr lang="zh-CN" altLang="en-US" dirty="0">
                <a:solidFill>
                  <a:schemeClr val="tx1"/>
                </a:solidFill>
                <a:latin typeface="微软雅黑 Light" panose="020B0502040204020203" charset="-122"/>
                <a:ea typeface="微软雅黑 Light" panose="020B0502040204020203" charset="-122"/>
              </a:rPr>
              <a:t>）、创新创业竞赛</a:t>
            </a:r>
          </a:p>
        </p:txBody>
      </p:sp>
      <p:sp>
        <p:nvSpPr>
          <p:cNvPr id="3" name="文本框 2"/>
          <p:cNvSpPr txBox="1"/>
          <p:nvPr/>
        </p:nvSpPr>
        <p:spPr>
          <a:xfrm>
            <a:off x="407670" y="332740"/>
            <a:ext cx="4064000" cy="460375"/>
          </a:xfrm>
          <a:prstGeom prst="rect">
            <a:avLst/>
          </a:prstGeom>
          <a:noFill/>
        </p:spPr>
        <p:txBody>
          <a:bodyPr wrap="square" rtlCol="0">
            <a:spAutoFit/>
          </a:bodyPr>
          <a:lstStyle/>
          <a:p>
            <a:r>
              <a:rPr lang="zh-CN" altLang="en-US" sz="2400" dirty="0">
                <a:solidFill>
                  <a:schemeClr val="bg1"/>
                </a:solidFill>
                <a:sym typeface="+mn-ea"/>
              </a:rPr>
              <a:t>专业篇</a:t>
            </a:r>
            <a:r>
              <a:rPr lang="en-US" altLang="zh-CN" sz="2400" dirty="0">
                <a:solidFill>
                  <a:schemeClr val="bg1"/>
                </a:solidFill>
                <a:sym typeface="+mn-ea"/>
              </a:rPr>
              <a:t>-</a:t>
            </a:r>
            <a:r>
              <a:rPr lang="zh-CN" altLang="en-US" sz="2400" dirty="0">
                <a:solidFill>
                  <a:schemeClr val="bg1"/>
                </a:solidFill>
                <a:sym typeface="+mn-ea"/>
              </a:rPr>
              <a:t>学科专业基本信息</a:t>
            </a:r>
          </a:p>
        </p:txBody>
      </p:sp>
      <p:pic>
        <p:nvPicPr>
          <p:cNvPr id="2" name="图片 1"/>
          <p:cNvPicPr>
            <a:picLocks noChangeAspect="1"/>
          </p:cNvPicPr>
          <p:nvPr/>
        </p:nvPicPr>
        <p:blipFill>
          <a:blip r:embed="rId2"/>
          <a:stretch>
            <a:fillRect/>
          </a:stretch>
        </p:blipFill>
        <p:spPr>
          <a:xfrm>
            <a:off x="1963420" y="957580"/>
            <a:ext cx="8289290" cy="2106295"/>
          </a:xfrm>
          <a:prstGeom prst="rect">
            <a:avLst/>
          </a:prstGeom>
        </p:spPr>
      </p:pic>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 name="椭圆 13"/>
          <p:cNvSpPr/>
          <p:nvPr/>
        </p:nvSpPr>
        <p:spPr>
          <a:xfrm>
            <a:off x="6187091" y="3007603"/>
            <a:ext cx="264836" cy="264836"/>
          </a:xfrm>
          <a:prstGeom prst="ellipse">
            <a:avLst/>
          </a:prstGeom>
          <a:solidFill>
            <a:schemeClr val="bg1"/>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2" name="椭圆 14"/>
          <p:cNvSpPr/>
          <p:nvPr/>
        </p:nvSpPr>
        <p:spPr>
          <a:xfrm>
            <a:off x="5907474" y="3223022"/>
            <a:ext cx="279623" cy="279623"/>
          </a:xfrm>
          <a:prstGeom prst="ellipse">
            <a:avLst/>
          </a:prstGeom>
          <a:solidFill>
            <a:schemeClr val="bg1"/>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3" name="椭圆 15"/>
          <p:cNvSpPr/>
          <p:nvPr/>
        </p:nvSpPr>
        <p:spPr>
          <a:xfrm>
            <a:off x="5598316" y="3488444"/>
            <a:ext cx="229041" cy="229041"/>
          </a:xfrm>
          <a:prstGeom prst="ellipse">
            <a:avLst/>
          </a:prstGeom>
          <a:solidFill>
            <a:schemeClr val="bg1"/>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4" name="椭圆 16"/>
          <p:cNvSpPr/>
          <p:nvPr/>
        </p:nvSpPr>
        <p:spPr>
          <a:xfrm>
            <a:off x="4773533" y="3007603"/>
            <a:ext cx="225539" cy="225538"/>
          </a:xfrm>
          <a:prstGeom prst="ellipse">
            <a:avLst/>
          </a:prstGeom>
          <a:solidFill>
            <a:schemeClr val="bg1"/>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5" name="椭圆 17"/>
          <p:cNvSpPr/>
          <p:nvPr/>
        </p:nvSpPr>
        <p:spPr>
          <a:xfrm>
            <a:off x="5298119" y="2926037"/>
            <a:ext cx="204940" cy="204940"/>
          </a:xfrm>
          <a:prstGeom prst="ellipse">
            <a:avLst/>
          </a:prstGeom>
          <a:solidFill>
            <a:schemeClr val="bg1"/>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6" name="椭圆 18"/>
          <p:cNvSpPr/>
          <p:nvPr/>
        </p:nvSpPr>
        <p:spPr>
          <a:xfrm>
            <a:off x="5503065" y="3083200"/>
            <a:ext cx="241631" cy="241630"/>
          </a:xfrm>
          <a:prstGeom prst="ellipse">
            <a:avLst/>
          </a:prstGeom>
          <a:solidFill>
            <a:schemeClr val="bg1"/>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7" name="椭圆 19"/>
          <p:cNvSpPr/>
          <p:nvPr/>
        </p:nvSpPr>
        <p:spPr>
          <a:xfrm>
            <a:off x="6155880" y="3224781"/>
            <a:ext cx="195415" cy="195415"/>
          </a:xfrm>
          <a:prstGeom prst="ellipse">
            <a:avLst/>
          </a:prstGeom>
          <a:solidFill>
            <a:schemeClr val="bg1"/>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8" name="椭圆 20"/>
          <p:cNvSpPr/>
          <p:nvPr/>
        </p:nvSpPr>
        <p:spPr>
          <a:xfrm>
            <a:off x="6325147" y="3280224"/>
            <a:ext cx="237192" cy="237192"/>
          </a:xfrm>
          <a:prstGeom prst="ellipse">
            <a:avLst/>
          </a:prstGeom>
          <a:solidFill>
            <a:schemeClr val="bg1"/>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9" name="椭圆 21"/>
          <p:cNvSpPr/>
          <p:nvPr/>
        </p:nvSpPr>
        <p:spPr>
          <a:xfrm rot="11104600">
            <a:off x="6926993" y="3155848"/>
            <a:ext cx="166976" cy="166976"/>
          </a:xfrm>
          <a:prstGeom prst="ellipse">
            <a:avLst/>
          </a:prstGeom>
          <a:solidFill>
            <a:schemeClr val="bg1"/>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70" name="椭圆 22"/>
          <p:cNvSpPr/>
          <p:nvPr/>
        </p:nvSpPr>
        <p:spPr>
          <a:xfrm rot="11104600">
            <a:off x="6128739" y="3565298"/>
            <a:ext cx="166976" cy="166976"/>
          </a:xfrm>
          <a:prstGeom prst="ellipse">
            <a:avLst/>
          </a:prstGeom>
          <a:solidFill>
            <a:schemeClr val="bg1"/>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71" name="椭圆 23"/>
          <p:cNvSpPr/>
          <p:nvPr/>
        </p:nvSpPr>
        <p:spPr>
          <a:xfrm rot="11104600">
            <a:off x="6720291" y="3257857"/>
            <a:ext cx="166976" cy="166976"/>
          </a:xfrm>
          <a:prstGeom prst="ellipse">
            <a:avLst/>
          </a:prstGeom>
          <a:solidFill>
            <a:schemeClr val="bg1"/>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172" name="Picture 8" descr="C:\Documents and Settings\Administrator\桌面\图片1.png"/>
          <p:cNvPicPr>
            <a:picLocks noChangeAspect="1" noChangeArrowheads="1"/>
          </p:cNvPicPr>
          <p:nvPr/>
        </p:nvPicPr>
        <p:blipFill>
          <a:blip r:embed="rId3"/>
          <a:srcRect/>
          <a:stretch>
            <a:fillRect/>
          </a:stretch>
        </p:blipFill>
        <p:spPr bwMode="auto">
          <a:xfrm>
            <a:off x="6800373" y="3874842"/>
            <a:ext cx="76200" cy="74613"/>
          </a:xfrm>
          <a:prstGeom prst="rect">
            <a:avLst/>
          </a:prstGeom>
          <a:noFill/>
          <a:ln>
            <a:noFill/>
          </a:ln>
        </p:spPr>
      </p:pic>
      <p:grpSp>
        <p:nvGrpSpPr>
          <p:cNvPr id="173" name="组合 24"/>
          <p:cNvGrpSpPr/>
          <p:nvPr/>
        </p:nvGrpSpPr>
        <p:grpSpPr>
          <a:xfrm>
            <a:off x="4614383" y="3305894"/>
            <a:ext cx="229255" cy="230483"/>
            <a:chOff x="8310959" y="101601"/>
            <a:chExt cx="369491" cy="371475"/>
          </a:xfrm>
          <a:noFill/>
        </p:grpSpPr>
        <p:sp>
          <p:nvSpPr>
            <p:cNvPr id="174" name="圆角矩形 26"/>
            <p:cNvSpPr/>
            <p:nvPr/>
          </p:nvSpPr>
          <p:spPr>
            <a:xfrm>
              <a:off x="8310959" y="101601"/>
              <a:ext cx="369491" cy="368300"/>
            </a:xfrm>
            <a:prstGeom prst="roundRect">
              <a:avLst>
                <a:gd name="adj" fmla="val 5254"/>
              </a:avLst>
            </a:prstGeom>
            <a:gr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5" name="椭圆 27"/>
            <p:cNvSpPr/>
            <p:nvPr/>
          </p:nvSpPr>
          <p:spPr>
            <a:xfrm rot="427386">
              <a:off x="8409852" y="165619"/>
              <a:ext cx="143397" cy="161711"/>
            </a:xfrm>
            <a:prstGeom prst="ellipse">
              <a:avLst/>
            </a:prstGeom>
            <a:gr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6" name="椭圆 112"/>
            <p:cNvSpPr/>
            <p:nvPr/>
          </p:nvSpPr>
          <p:spPr>
            <a:xfrm>
              <a:off x="8360195" y="326657"/>
              <a:ext cx="275386" cy="146419"/>
            </a:xfrm>
            <a:custGeom>
              <a:avLst/>
              <a:gdLst/>
              <a:ahLst/>
              <a:cxnLst/>
              <a:rect l="l" t="t" r="r" b="b"/>
              <a:pathLst>
                <a:path w="275386" h="146419">
                  <a:moveTo>
                    <a:pt x="204352" y="328"/>
                  </a:moveTo>
                  <a:cubicBezTo>
                    <a:pt x="214388" y="1670"/>
                    <a:pt x="225967" y="7261"/>
                    <a:pt x="239415" y="20391"/>
                  </a:cubicBezTo>
                  <a:cubicBezTo>
                    <a:pt x="262019" y="53367"/>
                    <a:pt x="275062" y="97732"/>
                    <a:pt x="275386" y="146419"/>
                  </a:cubicBezTo>
                  <a:lnTo>
                    <a:pt x="0" y="146419"/>
                  </a:lnTo>
                  <a:cubicBezTo>
                    <a:pt x="343" y="94948"/>
                    <a:pt x="14900" y="48308"/>
                    <a:pt x="38947" y="14251"/>
                  </a:cubicBezTo>
                  <a:cubicBezTo>
                    <a:pt x="72400" y="-1277"/>
                    <a:pt x="79941" y="50235"/>
                    <a:pt x="117055" y="37674"/>
                  </a:cubicBezTo>
                  <a:cubicBezTo>
                    <a:pt x="154758" y="38170"/>
                    <a:pt x="171067" y="-4121"/>
                    <a:pt x="204352" y="328"/>
                  </a:cubicBezTo>
                  <a:close/>
                </a:path>
              </a:pathLst>
            </a:custGeom>
            <a:gr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177" name="组合 28"/>
          <p:cNvGrpSpPr/>
          <p:nvPr/>
        </p:nvGrpSpPr>
        <p:grpSpPr>
          <a:xfrm>
            <a:off x="4669443" y="3172687"/>
            <a:ext cx="303940" cy="302799"/>
            <a:chOff x="8737072" y="194959"/>
            <a:chExt cx="483128" cy="481316"/>
          </a:xfrm>
        </p:grpSpPr>
        <p:sp>
          <p:nvSpPr>
            <p:cNvPr id="178" name="椭圆 30"/>
            <p:cNvSpPr/>
            <p:nvPr/>
          </p:nvSpPr>
          <p:spPr>
            <a:xfrm>
              <a:off x="8737072" y="194959"/>
              <a:ext cx="325966" cy="325966"/>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cxnSp>
          <p:nvCxnSpPr>
            <p:cNvPr id="179" name="直接连接符 30"/>
            <p:cNvCxnSpPr/>
            <p:nvPr/>
          </p:nvCxnSpPr>
          <p:spPr>
            <a:xfrm>
              <a:off x="9018801" y="472242"/>
              <a:ext cx="201399" cy="204033"/>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80" name="Freeform 13"/>
          <p:cNvSpPr>
            <a:spLocks noEditPoints="1"/>
          </p:cNvSpPr>
          <p:nvPr/>
        </p:nvSpPr>
        <p:spPr bwMode="auto">
          <a:xfrm>
            <a:off x="6343192" y="3438877"/>
            <a:ext cx="297120" cy="304940"/>
          </a:xfrm>
          <a:custGeom>
            <a:avLst/>
            <a:gdLst>
              <a:gd name="T0" fmla="*/ 173 w 236"/>
              <a:gd name="T1" fmla="*/ 230 h 242"/>
              <a:gd name="T2" fmla="*/ 109 w 236"/>
              <a:gd name="T3" fmla="*/ 242 h 242"/>
              <a:gd name="T4" fmla="*/ 0 w 236"/>
              <a:gd name="T5" fmla="*/ 133 h 242"/>
              <a:gd name="T6" fmla="*/ 131 w 236"/>
              <a:gd name="T7" fmla="*/ 0 h 242"/>
              <a:gd name="T8" fmla="*/ 236 w 236"/>
              <a:gd name="T9" fmla="*/ 101 h 242"/>
              <a:gd name="T10" fmla="*/ 170 w 236"/>
              <a:gd name="T11" fmla="*/ 184 h 242"/>
              <a:gd name="T12" fmla="*/ 140 w 236"/>
              <a:gd name="T13" fmla="*/ 157 h 242"/>
              <a:gd name="T14" fmla="*/ 139 w 236"/>
              <a:gd name="T15" fmla="*/ 157 h 242"/>
              <a:gd name="T16" fmla="*/ 94 w 236"/>
              <a:gd name="T17" fmla="*/ 184 h 242"/>
              <a:gd name="T18" fmla="*/ 55 w 236"/>
              <a:gd name="T19" fmla="*/ 138 h 242"/>
              <a:gd name="T20" fmla="*/ 137 w 236"/>
              <a:gd name="T21" fmla="*/ 57 h 242"/>
              <a:gd name="T22" fmla="*/ 178 w 236"/>
              <a:gd name="T23" fmla="*/ 66 h 242"/>
              <a:gd name="T24" fmla="*/ 168 w 236"/>
              <a:gd name="T25" fmla="*/ 130 h 242"/>
              <a:gd name="T26" fmla="*/ 176 w 236"/>
              <a:gd name="T27" fmla="*/ 161 h 242"/>
              <a:gd name="T28" fmla="*/ 210 w 236"/>
              <a:gd name="T29" fmla="*/ 102 h 242"/>
              <a:gd name="T30" fmla="*/ 127 w 236"/>
              <a:gd name="T31" fmla="*/ 21 h 242"/>
              <a:gd name="T32" fmla="*/ 27 w 236"/>
              <a:gd name="T33" fmla="*/ 130 h 242"/>
              <a:gd name="T34" fmla="*/ 116 w 236"/>
              <a:gd name="T35" fmla="*/ 221 h 242"/>
              <a:gd name="T36" fmla="*/ 167 w 236"/>
              <a:gd name="T37" fmla="*/ 210 h 242"/>
              <a:gd name="T38" fmla="*/ 173 w 236"/>
              <a:gd name="T39" fmla="*/ 230 h 242"/>
              <a:gd name="T40" fmla="*/ 142 w 236"/>
              <a:gd name="T41" fmla="*/ 86 h 242"/>
              <a:gd name="T42" fmla="*/ 131 w 236"/>
              <a:gd name="T43" fmla="*/ 85 h 242"/>
              <a:gd name="T44" fmla="*/ 90 w 236"/>
              <a:gd name="T45" fmla="*/ 134 h 242"/>
              <a:gd name="T46" fmla="*/ 108 w 236"/>
              <a:gd name="T47" fmla="*/ 156 h 242"/>
              <a:gd name="T48" fmla="*/ 137 w 236"/>
              <a:gd name="T49" fmla="*/ 119 h 242"/>
              <a:gd name="T50" fmla="*/ 142 w 236"/>
              <a:gd name="T51" fmla="*/ 86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36" h="242">
                <a:moveTo>
                  <a:pt x="173" y="230"/>
                </a:moveTo>
                <a:cubicBezTo>
                  <a:pt x="152" y="239"/>
                  <a:pt x="134" y="242"/>
                  <a:pt x="109" y="242"/>
                </a:cubicBezTo>
                <a:cubicBezTo>
                  <a:pt x="51" y="242"/>
                  <a:pt x="0" y="201"/>
                  <a:pt x="0" y="133"/>
                </a:cubicBezTo>
                <a:cubicBezTo>
                  <a:pt x="0" y="62"/>
                  <a:pt x="52" y="0"/>
                  <a:pt x="131" y="0"/>
                </a:cubicBezTo>
                <a:cubicBezTo>
                  <a:pt x="192" y="0"/>
                  <a:pt x="236" y="42"/>
                  <a:pt x="236" y="101"/>
                </a:cubicBezTo>
                <a:cubicBezTo>
                  <a:pt x="236" y="152"/>
                  <a:pt x="207" y="184"/>
                  <a:pt x="170" y="184"/>
                </a:cubicBezTo>
                <a:cubicBezTo>
                  <a:pt x="154" y="184"/>
                  <a:pt x="142" y="175"/>
                  <a:pt x="140" y="157"/>
                </a:cubicBezTo>
                <a:cubicBezTo>
                  <a:pt x="139" y="157"/>
                  <a:pt x="139" y="157"/>
                  <a:pt x="139" y="157"/>
                </a:cubicBezTo>
                <a:cubicBezTo>
                  <a:pt x="128" y="174"/>
                  <a:pt x="113" y="184"/>
                  <a:pt x="94" y="184"/>
                </a:cubicBezTo>
                <a:cubicBezTo>
                  <a:pt x="72" y="184"/>
                  <a:pt x="55" y="167"/>
                  <a:pt x="55" y="138"/>
                </a:cubicBezTo>
                <a:cubicBezTo>
                  <a:pt x="55" y="95"/>
                  <a:pt x="87" y="57"/>
                  <a:pt x="137" y="57"/>
                </a:cubicBezTo>
                <a:cubicBezTo>
                  <a:pt x="152" y="57"/>
                  <a:pt x="169" y="61"/>
                  <a:pt x="178" y="66"/>
                </a:cubicBezTo>
                <a:cubicBezTo>
                  <a:pt x="168" y="130"/>
                  <a:pt x="168" y="130"/>
                  <a:pt x="168" y="130"/>
                </a:cubicBezTo>
                <a:cubicBezTo>
                  <a:pt x="164" y="151"/>
                  <a:pt x="167" y="160"/>
                  <a:pt x="176" y="161"/>
                </a:cubicBezTo>
                <a:cubicBezTo>
                  <a:pt x="191" y="161"/>
                  <a:pt x="210" y="142"/>
                  <a:pt x="210" y="102"/>
                </a:cubicBezTo>
                <a:cubicBezTo>
                  <a:pt x="210" y="56"/>
                  <a:pt x="181" y="21"/>
                  <a:pt x="127" y="21"/>
                </a:cubicBezTo>
                <a:cubicBezTo>
                  <a:pt x="74" y="21"/>
                  <a:pt x="27" y="63"/>
                  <a:pt x="27" y="130"/>
                </a:cubicBezTo>
                <a:cubicBezTo>
                  <a:pt x="27" y="188"/>
                  <a:pt x="64" y="221"/>
                  <a:pt x="116" y="221"/>
                </a:cubicBezTo>
                <a:cubicBezTo>
                  <a:pt x="134" y="221"/>
                  <a:pt x="153" y="217"/>
                  <a:pt x="167" y="210"/>
                </a:cubicBezTo>
                <a:lnTo>
                  <a:pt x="173" y="230"/>
                </a:lnTo>
                <a:close/>
                <a:moveTo>
                  <a:pt x="142" y="86"/>
                </a:moveTo>
                <a:cubicBezTo>
                  <a:pt x="139" y="85"/>
                  <a:pt x="135" y="85"/>
                  <a:pt x="131" y="85"/>
                </a:cubicBezTo>
                <a:cubicBezTo>
                  <a:pt x="108" y="85"/>
                  <a:pt x="90" y="107"/>
                  <a:pt x="90" y="134"/>
                </a:cubicBezTo>
                <a:cubicBezTo>
                  <a:pt x="90" y="147"/>
                  <a:pt x="96" y="156"/>
                  <a:pt x="108" y="156"/>
                </a:cubicBezTo>
                <a:cubicBezTo>
                  <a:pt x="120" y="156"/>
                  <a:pt x="134" y="139"/>
                  <a:pt x="137" y="119"/>
                </a:cubicBezTo>
                <a:lnTo>
                  <a:pt x="142" y="86"/>
                </a:lnTo>
                <a:close/>
              </a:path>
            </a:pathLst>
          </a:custGeom>
          <a:noFill/>
          <a:ln w="3175">
            <a:solidFill>
              <a:schemeClr val="bg1"/>
            </a:solidFill>
            <a:round/>
          </a:ln>
        </p:spPr>
        <p:txBody>
          <a:bodyPr vert="horz" wrap="square" lIns="121920" tIns="60960" rIns="121920" bIns="60960" numCol="1" anchor="t" anchorCtr="0" compatLnSpc="1"/>
          <a:lstStyle/>
          <a:p>
            <a:endParaRPr lang="zh-CN" altLang="en-US" sz="2400"/>
          </a:p>
        </p:txBody>
      </p:sp>
      <p:grpSp>
        <p:nvGrpSpPr>
          <p:cNvPr id="181" name="组合 32"/>
          <p:cNvGrpSpPr/>
          <p:nvPr/>
        </p:nvGrpSpPr>
        <p:grpSpPr>
          <a:xfrm>
            <a:off x="7480501" y="3566179"/>
            <a:ext cx="261127" cy="261428"/>
            <a:chOff x="7502449" y="842952"/>
            <a:chExt cx="437654" cy="438161"/>
          </a:xfrm>
        </p:grpSpPr>
        <p:sp>
          <p:nvSpPr>
            <p:cNvPr id="182" name="椭圆 34"/>
            <p:cNvSpPr/>
            <p:nvPr/>
          </p:nvSpPr>
          <p:spPr>
            <a:xfrm>
              <a:off x="7502449" y="843458"/>
              <a:ext cx="437654" cy="437654"/>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3" name="任意多边形 34"/>
            <p:cNvSpPr/>
            <p:nvPr/>
          </p:nvSpPr>
          <p:spPr>
            <a:xfrm>
              <a:off x="7583506" y="842952"/>
              <a:ext cx="124599" cy="438161"/>
            </a:xfrm>
            <a:custGeom>
              <a:avLst/>
              <a:gdLst>
                <a:gd name="connsiteX0" fmla="*/ 7144 w 7144"/>
                <a:gd name="connsiteY0" fmla="*/ 0 h 440531"/>
                <a:gd name="connsiteX1" fmla="*/ 0 w 7144"/>
                <a:gd name="connsiteY1" fmla="*/ 440531 h 440531"/>
                <a:gd name="connsiteX0-1" fmla="*/ 144094 w 144094"/>
                <a:gd name="connsiteY0-2" fmla="*/ 0 h 10000"/>
                <a:gd name="connsiteX1-3" fmla="*/ 134094 w 144094"/>
                <a:gd name="connsiteY1-4" fmla="*/ 10000 h 10000"/>
                <a:gd name="connsiteX0-5" fmla="*/ 186553 w 186553"/>
                <a:gd name="connsiteY0-6" fmla="*/ 0 h 10000"/>
                <a:gd name="connsiteX1-7" fmla="*/ 176553 w 186553"/>
                <a:gd name="connsiteY1-8" fmla="*/ 10000 h 10000"/>
                <a:gd name="connsiteX0-9" fmla="*/ 180965 w 180965"/>
                <a:gd name="connsiteY0-10" fmla="*/ 0 h 10000"/>
                <a:gd name="connsiteX1-11" fmla="*/ 170965 w 180965"/>
                <a:gd name="connsiteY1-12" fmla="*/ 10000 h 10000"/>
                <a:gd name="connsiteX0-13" fmla="*/ 168423 w 191756"/>
                <a:gd name="connsiteY0-14" fmla="*/ 0 h 9838"/>
                <a:gd name="connsiteX1-15" fmla="*/ 191756 w 191756"/>
                <a:gd name="connsiteY1-16" fmla="*/ 9838 h 9838"/>
                <a:gd name="connsiteX0-17" fmla="*/ 7517 w 8734"/>
                <a:gd name="connsiteY0-18" fmla="*/ 0 h 10000"/>
                <a:gd name="connsiteX1-19" fmla="*/ 8734 w 8734"/>
                <a:gd name="connsiteY1-20" fmla="*/ 10000 h 10000"/>
                <a:gd name="connsiteX0-21" fmla="*/ 8523 w 9916"/>
                <a:gd name="connsiteY0-22" fmla="*/ 0 h 10000"/>
                <a:gd name="connsiteX1-23" fmla="*/ 9916 w 9916"/>
                <a:gd name="connsiteY1-24" fmla="*/ 10000 h 10000"/>
                <a:gd name="connsiteX0-25" fmla="*/ 8595 w 10000"/>
                <a:gd name="connsiteY0-26" fmla="*/ 0 h 10110"/>
                <a:gd name="connsiteX1-27" fmla="*/ 10000 w 10000"/>
                <a:gd name="connsiteY1-28" fmla="*/ 10110 h 10110"/>
                <a:gd name="connsiteX0-29" fmla="*/ 9097 w 10502"/>
                <a:gd name="connsiteY0-30" fmla="*/ 0 h 10110"/>
                <a:gd name="connsiteX1-31" fmla="*/ 10502 w 10502"/>
                <a:gd name="connsiteY1-32" fmla="*/ 10110 h 10110"/>
              </a:gdLst>
              <a:ahLst/>
              <a:cxnLst>
                <a:cxn ang="0">
                  <a:pos x="connsiteX0-29" y="connsiteY0-30"/>
                </a:cxn>
                <a:cxn ang="0">
                  <a:pos x="connsiteX1-31" y="connsiteY1-32"/>
                </a:cxn>
              </a:cxnLst>
              <a:rect l="l" t="t" r="r" b="b"/>
              <a:pathLst>
                <a:path w="10502" h="10110">
                  <a:moveTo>
                    <a:pt x="9097" y="0"/>
                  </a:moveTo>
                  <a:cubicBezTo>
                    <a:pt x="-5756" y="2344"/>
                    <a:pt x="-337" y="9579"/>
                    <a:pt x="10502" y="10110"/>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4" name="任意多边形 35"/>
            <p:cNvSpPr/>
            <p:nvPr/>
          </p:nvSpPr>
          <p:spPr>
            <a:xfrm flipH="1">
              <a:off x="7733525" y="842952"/>
              <a:ext cx="124599" cy="438161"/>
            </a:xfrm>
            <a:custGeom>
              <a:avLst/>
              <a:gdLst>
                <a:gd name="connsiteX0" fmla="*/ 7144 w 7144"/>
                <a:gd name="connsiteY0" fmla="*/ 0 h 440531"/>
                <a:gd name="connsiteX1" fmla="*/ 0 w 7144"/>
                <a:gd name="connsiteY1" fmla="*/ 440531 h 440531"/>
                <a:gd name="connsiteX0-1" fmla="*/ 144094 w 144094"/>
                <a:gd name="connsiteY0-2" fmla="*/ 0 h 10000"/>
                <a:gd name="connsiteX1-3" fmla="*/ 134094 w 144094"/>
                <a:gd name="connsiteY1-4" fmla="*/ 10000 h 10000"/>
                <a:gd name="connsiteX0-5" fmla="*/ 186553 w 186553"/>
                <a:gd name="connsiteY0-6" fmla="*/ 0 h 10000"/>
                <a:gd name="connsiteX1-7" fmla="*/ 176553 w 186553"/>
                <a:gd name="connsiteY1-8" fmla="*/ 10000 h 10000"/>
                <a:gd name="connsiteX0-9" fmla="*/ 180965 w 180965"/>
                <a:gd name="connsiteY0-10" fmla="*/ 0 h 10000"/>
                <a:gd name="connsiteX1-11" fmla="*/ 170965 w 180965"/>
                <a:gd name="connsiteY1-12" fmla="*/ 10000 h 10000"/>
                <a:gd name="connsiteX0-13" fmla="*/ 168423 w 191756"/>
                <a:gd name="connsiteY0-14" fmla="*/ 0 h 9838"/>
                <a:gd name="connsiteX1-15" fmla="*/ 191756 w 191756"/>
                <a:gd name="connsiteY1-16" fmla="*/ 9838 h 9838"/>
                <a:gd name="connsiteX0-17" fmla="*/ 7517 w 8734"/>
                <a:gd name="connsiteY0-18" fmla="*/ 0 h 10000"/>
                <a:gd name="connsiteX1-19" fmla="*/ 8734 w 8734"/>
                <a:gd name="connsiteY1-20" fmla="*/ 10000 h 10000"/>
                <a:gd name="connsiteX0-21" fmla="*/ 8523 w 9916"/>
                <a:gd name="connsiteY0-22" fmla="*/ 0 h 10000"/>
                <a:gd name="connsiteX1-23" fmla="*/ 9916 w 9916"/>
                <a:gd name="connsiteY1-24" fmla="*/ 10000 h 10000"/>
                <a:gd name="connsiteX0-25" fmla="*/ 8595 w 10000"/>
                <a:gd name="connsiteY0-26" fmla="*/ 0 h 10110"/>
                <a:gd name="connsiteX1-27" fmla="*/ 10000 w 10000"/>
                <a:gd name="connsiteY1-28" fmla="*/ 10110 h 10110"/>
                <a:gd name="connsiteX0-29" fmla="*/ 9097 w 10502"/>
                <a:gd name="connsiteY0-30" fmla="*/ 0 h 10110"/>
                <a:gd name="connsiteX1-31" fmla="*/ 10502 w 10502"/>
                <a:gd name="connsiteY1-32" fmla="*/ 10110 h 10110"/>
              </a:gdLst>
              <a:ahLst/>
              <a:cxnLst>
                <a:cxn ang="0">
                  <a:pos x="connsiteX0-29" y="connsiteY0-30"/>
                </a:cxn>
                <a:cxn ang="0">
                  <a:pos x="connsiteX1-31" y="connsiteY1-32"/>
                </a:cxn>
              </a:cxnLst>
              <a:rect l="l" t="t" r="r" b="b"/>
              <a:pathLst>
                <a:path w="10502" h="10110">
                  <a:moveTo>
                    <a:pt x="9097" y="0"/>
                  </a:moveTo>
                  <a:cubicBezTo>
                    <a:pt x="-5756" y="2344"/>
                    <a:pt x="-337" y="9579"/>
                    <a:pt x="10502" y="10110"/>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5" name="任意多边形 36"/>
            <p:cNvSpPr/>
            <p:nvPr/>
          </p:nvSpPr>
          <p:spPr>
            <a:xfrm>
              <a:off x="7671612" y="842952"/>
              <a:ext cx="45719" cy="438161"/>
            </a:xfrm>
            <a:custGeom>
              <a:avLst/>
              <a:gdLst>
                <a:gd name="connsiteX0" fmla="*/ 7144 w 7144"/>
                <a:gd name="connsiteY0" fmla="*/ 0 h 440531"/>
                <a:gd name="connsiteX1" fmla="*/ 0 w 7144"/>
                <a:gd name="connsiteY1" fmla="*/ 440531 h 440531"/>
                <a:gd name="connsiteX0-1" fmla="*/ 144094 w 144094"/>
                <a:gd name="connsiteY0-2" fmla="*/ 0 h 10000"/>
                <a:gd name="connsiteX1-3" fmla="*/ 134094 w 144094"/>
                <a:gd name="connsiteY1-4" fmla="*/ 10000 h 10000"/>
                <a:gd name="connsiteX0-5" fmla="*/ 186553 w 186553"/>
                <a:gd name="connsiteY0-6" fmla="*/ 0 h 10000"/>
                <a:gd name="connsiteX1-7" fmla="*/ 176553 w 186553"/>
                <a:gd name="connsiteY1-8" fmla="*/ 10000 h 10000"/>
                <a:gd name="connsiteX0-9" fmla="*/ 180965 w 180965"/>
                <a:gd name="connsiteY0-10" fmla="*/ 0 h 10000"/>
                <a:gd name="connsiteX1-11" fmla="*/ 170965 w 180965"/>
                <a:gd name="connsiteY1-12" fmla="*/ 10000 h 10000"/>
                <a:gd name="connsiteX0-13" fmla="*/ 168423 w 191756"/>
                <a:gd name="connsiteY0-14" fmla="*/ 0 h 9838"/>
                <a:gd name="connsiteX1-15" fmla="*/ 191756 w 191756"/>
                <a:gd name="connsiteY1-16" fmla="*/ 9838 h 9838"/>
                <a:gd name="connsiteX0-17" fmla="*/ 7517 w 8734"/>
                <a:gd name="connsiteY0-18" fmla="*/ 0 h 10000"/>
                <a:gd name="connsiteX1-19" fmla="*/ 8734 w 8734"/>
                <a:gd name="connsiteY1-20" fmla="*/ 10000 h 10000"/>
                <a:gd name="connsiteX0-21" fmla="*/ 8523 w 9916"/>
                <a:gd name="connsiteY0-22" fmla="*/ 0 h 10000"/>
                <a:gd name="connsiteX1-23" fmla="*/ 9916 w 9916"/>
                <a:gd name="connsiteY1-24" fmla="*/ 10000 h 10000"/>
                <a:gd name="connsiteX0-25" fmla="*/ 8595 w 10000"/>
                <a:gd name="connsiteY0-26" fmla="*/ 0 h 10110"/>
                <a:gd name="connsiteX1-27" fmla="*/ 10000 w 10000"/>
                <a:gd name="connsiteY1-28" fmla="*/ 10110 h 10110"/>
                <a:gd name="connsiteX0-29" fmla="*/ 9097 w 10502"/>
                <a:gd name="connsiteY0-30" fmla="*/ 0 h 10110"/>
                <a:gd name="connsiteX1-31" fmla="*/ 10502 w 10502"/>
                <a:gd name="connsiteY1-32" fmla="*/ 10110 h 10110"/>
              </a:gdLst>
              <a:ahLst/>
              <a:cxnLst>
                <a:cxn ang="0">
                  <a:pos x="connsiteX0-29" y="connsiteY0-30"/>
                </a:cxn>
                <a:cxn ang="0">
                  <a:pos x="connsiteX1-31" y="connsiteY1-32"/>
                </a:cxn>
              </a:cxnLst>
              <a:rect l="l" t="t" r="r" b="b"/>
              <a:pathLst>
                <a:path w="10502" h="10110">
                  <a:moveTo>
                    <a:pt x="9097" y="0"/>
                  </a:moveTo>
                  <a:cubicBezTo>
                    <a:pt x="-5756" y="2344"/>
                    <a:pt x="-337" y="9579"/>
                    <a:pt x="10502" y="10110"/>
                  </a:cubicBezTo>
                </a:path>
              </a:pathLst>
            </a:cu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6" name="任意多边形 37"/>
            <p:cNvSpPr/>
            <p:nvPr/>
          </p:nvSpPr>
          <p:spPr>
            <a:xfrm flipH="1">
              <a:off x="7726381" y="842952"/>
              <a:ext cx="45719" cy="438161"/>
            </a:xfrm>
            <a:custGeom>
              <a:avLst/>
              <a:gdLst>
                <a:gd name="connsiteX0" fmla="*/ 7144 w 7144"/>
                <a:gd name="connsiteY0" fmla="*/ 0 h 440531"/>
                <a:gd name="connsiteX1" fmla="*/ 0 w 7144"/>
                <a:gd name="connsiteY1" fmla="*/ 440531 h 440531"/>
                <a:gd name="connsiteX0-1" fmla="*/ 144094 w 144094"/>
                <a:gd name="connsiteY0-2" fmla="*/ 0 h 10000"/>
                <a:gd name="connsiteX1-3" fmla="*/ 134094 w 144094"/>
                <a:gd name="connsiteY1-4" fmla="*/ 10000 h 10000"/>
                <a:gd name="connsiteX0-5" fmla="*/ 186553 w 186553"/>
                <a:gd name="connsiteY0-6" fmla="*/ 0 h 10000"/>
                <a:gd name="connsiteX1-7" fmla="*/ 176553 w 186553"/>
                <a:gd name="connsiteY1-8" fmla="*/ 10000 h 10000"/>
                <a:gd name="connsiteX0-9" fmla="*/ 180965 w 180965"/>
                <a:gd name="connsiteY0-10" fmla="*/ 0 h 10000"/>
                <a:gd name="connsiteX1-11" fmla="*/ 170965 w 180965"/>
                <a:gd name="connsiteY1-12" fmla="*/ 10000 h 10000"/>
                <a:gd name="connsiteX0-13" fmla="*/ 168423 w 191756"/>
                <a:gd name="connsiteY0-14" fmla="*/ 0 h 9838"/>
                <a:gd name="connsiteX1-15" fmla="*/ 191756 w 191756"/>
                <a:gd name="connsiteY1-16" fmla="*/ 9838 h 9838"/>
                <a:gd name="connsiteX0-17" fmla="*/ 7517 w 8734"/>
                <a:gd name="connsiteY0-18" fmla="*/ 0 h 10000"/>
                <a:gd name="connsiteX1-19" fmla="*/ 8734 w 8734"/>
                <a:gd name="connsiteY1-20" fmla="*/ 10000 h 10000"/>
                <a:gd name="connsiteX0-21" fmla="*/ 8523 w 9916"/>
                <a:gd name="connsiteY0-22" fmla="*/ 0 h 10000"/>
                <a:gd name="connsiteX1-23" fmla="*/ 9916 w 9916"/>
                <a:gd name="connsiteY1-24" fmla="*/ 10000 h 10000"/>
                <a:gd name="connsiteX0-25" fmla="*/ 8595 w 10000"/>
                <a:gd name="connsiteY0-26" fmla="*/ 0 h 10110"/>
                <a:gd name="connsiteX1-27" fmla="*/ 10000 w 10000"/>
                <a:gd name="connsiteY1-28" fmla="*/ 10110 h 10110"/>
                <a:gd name="connsiteX0-29" fmla="*/ 9097 w 10502"/>
                <a:gd name="connsiteY0-30" fmla="*/ 0 h 10110"/>
                <a:gd name="connsiteX1-31" fmla="*/ 10502 w 10502"/>
                <a:gd name="connsiteY1-32" fmla="*/ 10110 h 10110"/>
              </a:gdLst>
              <a:ahLst/>
              <a:cxnLst>
                <a:cxn ang="0">
                  <a:pos x="connsiteX0-29" y="connsiteY0-30"/>
                </a:cxn>
                <a:cxn ang="0">
                  <a:pos x="connsiteX1-31" y="connsiteY1-32"/>
                </a:cxn>
              </a:cxnLst>
              <a:rect l="l" t="t" r="r" b="b"/>
              <a:pathLst>
                <a:path w="10502" h="10110">
                  <a:moveTo>
                    <a:pt x="9097" y="0"/>
                  </a:moveTo>
                  <a:cubicBezTo>
                    <a:pt x="-5756" y="2344"/>
                    <a:pt x="-337" y="9579"/>
                    <a:pt x="10502" y="10110"/>
                  </a:cubicBezTo>
                </a:path>
              </a:pathLst>
            </a:cu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cxnSp>
          <p:nvCxnSpPr>
            <p:cNvPr id="187" name="直接连接符 38"/>
            <p:cNvCxnSpPr/>
            <p:nvPr/>
          </p:nvCxnSpPr>
          <p:spPr>
            <a:xfrm>
              <a:off x="7507577" y="1061243"/>
              <a:ext cx="431511"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88" name="圆角矩形 79"/>
          <p:cNvSpPr/>
          <p:nvPr/>
        </p:nvSpPr>
        <p:spPr>
          <a:xfrm>
            <a:off x="6063577" y="3408762"/>
            <a:ext cx="395707" cy="267844"/>
          </a:xfrm>
          <a:custGeom>
            <a:avLst/>
            <a:gdLst/>
            <a:ahLst/>
            <a:cxnLst/>
            <a:rect l="l" t="t" r="r" b="b"/>
            <a:pathLst>
              <a:path w="483395" h="327199">
                <a:moveTo>
                  <a:pt x="198362" y="0"/>
                </a:moveTo>
                <a:cubicBezTo>
                  <a:pt x="252395" y="0"/>
                  <a:pt x="297971" y="36211"/>
                  <a:pt x="310225" y="86240"/>
                </a:cubicBezTo>
                <a:cubicBezTo>
                  <a:pt x="314675" y="83816"/>
                  <a:pt x="319566" y="83344"/>
                  <a:pt x="324568" y="83344"/>
                </a:cubicBezTo>
                <a:cubicBezTo>
                  <a:pt x="367570" y="83344"/>
                  <a:pt x="402430" y="118204"/>
                  <a:pt x="402430" y="161206"/>
                </a:cubicBezTo>
                <a:lnTo>
                  <a:pt x="400647" y="170037"/>
                </a:lnTo>
                <a:lnTo>
                  <a:pt x="404814" y="170037"/>
                </a:lnTo>
                <a:cubicBezTo>
                  <a:pt x="448213" y="170037"/>
                  <a:pt x="483395" y="205219"/>
                  <a:pt x="483395" y="248618"/>
                </a:cubicBezTo>
                <a:lnTo>
                  <a:pt x="483394" y="248618"/>
                </a:lnTo>
                <a:cubicBezTo>
                  <a:pt x="483394" y="292017"/>
                  <a:pt x="448212" y="327199"/>
                  <a:pt x="404813" y="327199"/>
                </a:cubicBezTo>
                <a:lnTo>
                  <a:pt x="78581" y="327198"/>
                </a:lnTo>
                <a:cubicBezTo>
                  <a:pt x="35182" y="327198"/>
                  <a:pt x="1" y="292016"/>
                  <a:pt x="0" y="248618"/>
                </a:cubicBezTo>
                <a:cubicBezTo>
                  <a:pt x="1" y="205219"/>
                  <a:pt x="35182" y="170037"/>
                  <a:pt x="78581" y="170037"/>
                </a:cubicBezTo>
                <a:lnTo>
                  <a:pt x="93113" y="170037"/>
                </a:lnTo>
                <a:cubicBezTo>
                  <a:pt x="84369" y="154787"/>
                  <a:pt x="80018" y="137073"/>
                  <a:pt x="80018" y="118344"/>
                </a:cubicBezTo>
                <a:cubicBezTo>
                  <a:pt x="80018" y="52984"/>
                  <a:pt x="133002" y="0"/>
                  <a:pt x="198362" y="0"/>
                </a:cubicBezTo>
                <a:close/>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189" name="组合 40"/>
          <p:cNvGrpSpPr/>
          <p:nvPr/>
        </p:nvGrpSpPr>
        <p:grpSpPr>
          <a:xfrm>
            <a:off x="6781995" y="3445334"/>
            <a:ext cx="229255" cy="230483"/>
            <a:chOff x="8310959" y="101601"/>
            <a:chExt cx="369491" cy="371475"/>
          </a:xfrm>
          <a:noFill/>
        </p:grpSpPr>
        <p:sp>
          <p:nvSpPr>
            <p:cNvPr id="190" name="圆角矩形 42"/>
            <p:cNvSpPr/>
            <p:nvPr/>
          </p:nvSpPr>
          <p:spPr>
            <a:xfrm>
              <a:off x="8310959" y="101601"/>
              <a:ext cx="369491" cy="368300"/>
            </a:xfrm>
            <a:prstGeom prst="roundRect">
              <a:avLst>
                <a:gd name="adj" fmla="val 5254"/>
              </a:avLst>
            </a:prstGeom>
            <a:gr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91" name="椭圆 43"/>
            <p:cNvSpPr/>
            <p:nvPr/>
          </p:nvSpPr>
          <p:spPr>
            <a:xfrm rot="427386">
              <a:off x="8409852" y="165619"/>
              <a:ext cx="143397" cy="161711"/>
            </a:xfrm>
            <a:prstGeom prst="ellipse">
              <a:avLst/>
            </a:prstGeom>
            <a:gr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92" name="椭圆 112"/>
            <p:cNvSpPr/>
            <p:nvPr/>
          </p:nvSpPr>
          <p:spPr>
            <a:xfrm>
              <a:off x="8360195" y="326657"/>
              <a:ext cx="275386" cy="146419"/>
            </a:xfrm>
            <a:custGeom>
              <a:avLst/>
              <a:gdLst/>
              <a:ahLst/>
              <a:cxnLst/>
              <a:rect l="l" t="t" r="r" b="b"/>
              <a:pathLst>
                <a:path w="275386" h="146419">
                  <a:moveTo>
                    <a:pt x="204352" y="328"/>
                  </a:moveTo>
                  <a:cubicBezTo>
                    <a:pt x="214388" y="1670"/>
                    <a:pt x="225967" y="7261"/>
                    <a:pt x="239415" y="20391"/>
                  </a:cubicBezTo>
                  <a:cubicBezTo>
                    <a:pt x="262019" y="53367"/>
                    <a:pt x="275062" y="97732"/>
                    <a:pt x="275386" y="146419"/>
                  </a:cubicBezTo>
                  <a:lnTo>
                    <a:pt x="0" y="146419"/>
                  </a:lnTo>
                  <a:cubicBezTo>
                    <a:pt x="343" y="94948"/>
                    <a:pt x="14900" y="48308"/>
                    <a:pt x="38947" y="14251"/>
                  </a:cubicBezTo>
                  <a:cubicBezTo>
                    <a:pt x="72400" y="-1277"/>
                    <a:pt x="79941" y="50235"/>
                    <a:pt x="117055" y="37674"/>
                  </a:cubicBezTo>
                  <a:cubicBezTo>
                    <a:pt x="154758" y="38170"/>
                    <a:pt x="171067" y="-4121"/>
                    <a:pt x="204352" y="328"/>
                  </a:cubicBezTo>
                  <a:close/>
                </a:path>
              </a:pathLst>
            </a:custGeom>
            <a:gr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193" name="组合 44"/>
          <p:cNvGrpSpPr/>
          <p:nvPr/>
        </p:nvGrpSpPr>
        <p:grpSpPr>
          <a:xfrm>
            <a:off x="7125123" y="2981678"/>
            <a:ext cx="303940" cy="302799"/>
            <a:chOff x="8737072" y="194959"/>
            <a:chExt cx="483128" cy="481316"/>
          </a:xfrm>
        </p:grpSpPr>
        <p:sp>
          <p:nvSpPr>
            <p:cNvPr id="194" name="椭圆 46"/>
            <p:cNvSpPr/>
            <p:nvPr/>
          </p:nvSpPr>
          <p:spPr>
            <a:xfrm>
              <a:off x="8737072" y="194959"/>
              <a:ext cx="325966" cy="325966"/>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cxnSp>
          <p:nvCxnSpPr>
            <p:cNvPr id="195" name="直接连接符 46"/>
            <p:cNvCxnSpPr/>
            <p:nvPr/>
          </p:nvCxnSpPr>
          <p:spPr>
            <a:xfrm>
              <a:off x="9018801" y="472242"/>
              <a:ext cx="201399" cy="204033"/>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96" name="组合 47"/>
          <p:cNvGrpSpPr/>
          <p:nvPr/>
        </p:nvGrpSpPr>
        <p:grpSpPr>
          <a:xfrm>
            <a:off x="5333361" y="3415179"/>
            <a:ext cx="261127" cy="261428"/>
            <a:chOff x="7502449" y="842952"/>
            <a:chExt cx="437654" cy="438161"/>
          </a:xfrm>
        </p:grpSpPr>
        <p:sp>
          <p:nvSpPr>
            <p:cNvPr id="197" name="椭圆 49"/>
            <p:cNvSpPr/>
            <p:nvPr/>
          </p:nvSpPr>
          <p:spPr>
            <a:xfrm>
              <a:off x="7502449" y="843458"/>
              <a:ext cx="437654" cy="437654"/>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98" name="任意多边形 49"/>
            <p:cNvSpPr/>
            <p:nvPr/>
          </p:nvSpPr>
          <p:spPr>
            <a:xfrm>
              <a:off x="7583506" y="842952"/>
              <a:ext cx="124599" cy="438161"/>
            </a:xfrm>
            <a:custGeom>
              <a:avLst/>
              <a:gdLst>
                <a:gd name="connsiteX0" fmla="*/ 7144 w 7144"/>
                <a:gd name="connsiteY0" fmla="*/ 0 h 440531"/>
                <a:gd name="connsiteX1" fmla="*/ 0 w 7144"/>
                <a:gd name="connsiteY1" fmla="*/ 440531 h 440531"/>
                <a:gd name="connsiteX0-1" fmla="*/ 144094 w 144094"/>
                <a:gd name="connsiteY0-2" fmla="*/ 0 h 10000"/>
                <a:gd name="connsiteX1-3" fmla="*/ 134094 w 144094"/>
                <a:gd name="connsiteY1-4" fmla="*/ 10000 h 10000"/>
                <a:gd name="connsiteX0-5" fmla="*/ 186553 w 186553"/>
                <a:gd name="connsiteY0-6" fmla="*/ 0 h 10000"/>
                <a:gd name="connsiteX1-7" fmla="*/ 176553 w 186553"/>
                <a:gd name="connsiteY1-8" fmla="*/ 10000 h 10000"/>
                <a:gd name="connsiteX0-9" fmla="*/ 180965 w 180965"/>
                <a:gd name="connsiteY0-10" fmla="*/ 0 h 10000"/>
                <a:gd name="connsiteX1-11" fmla="*/ 170965 w 180965"/>
                <a:gd name="connsiteY1-12" fmla="*/ 10000 h 10000"/>
                <a:gd name="connsiteX0-13" fmla="*/ 168423 w 191756"/>
                <a:gd name="connsiteY0-14" fmla="*/ 0 h 9838"/>
                <a:gd name="connsiteX1-15" fmla="*/ 191756 w 191756"/>
                <a:gd name="connsiteY1-16" fmla="*/ 9838 h 9838"/>
                <a:gd name="connsiteX0-17" fmla="*/ 7517 w 8734"/>
                <a:gd name="connsiteY0-18" fmla="*/ 0 h 10000"/>
                <a:gd name="connsiteX1-19" fmla="*/ 8734 w 8734"/>
                <a:gd name="connsiteY1-20" fmla="*/ 10000 h 10000"/>
                <a:gd name="connsiteX0-21" fmla="*/ 8523 w 9916"/>
                <a:gd name="connsiteY0-22" fmla="*/ 0 h 10000"/>
                <a:gd name="connsiteX1-23" fmla="*/ 9916 w 9916"/>
                <a:gd name="connsiteY1-24" fmla="*/ 10000 h 10000"/>
                <a:gd name="connsiteX0-25" fmla="*/ 8595 w 10000"/>
                <a:gd name="connsiteY0-26" fmla="*/ 0 h 10110"/>
                <a:gd name="connsiteX1-27" fmla="*/ 10000 w 10000"/>
                <a:gd name="connsiteY1-28" fmla="*/ 10110 h 10110"/>
                <a:gd name="connsiteX0-29" fmla="*/ 9097 w 10502"/>
                <a:gd name="connsiteY0-30" fmla="*/ 0 h 10110"/>
                <a:gd name="connsiteX1-31" fmla="*/ 10502 w 10502"/>
                <a:gd name="connsiteY1-32" fmla="*/ 10110 h 10110"/>
              </a:gdLst>
              <a:ahLst/>
              <a:cxnLst>
                <a:cxn ang="0">
                  <a:pos x="connsiteX0-29" y="connsiteY0-30"/>
                </a:cxn>
                <a:cxn ang="0">
                  <a:pos x="connsiteX1-31" y="connsiteY1-32"/>
                </a:cxn>
              </a:cxnLst>
              <a:rect l="l" t="t" r="r" b="b"/>
              <a:pathLst>
                <a:path w="10502" h="10110">
                  <a:moveTo>
                    <a:pt x="9097" y="0"/>
                  </a:moveTo>
                  <a:cubicBezTo>
                    <a:pt x="-5756" y="2344"/>
                    <a:pt x="-337" y="9579"/>
                    <a:pt x="10502" y="10110"/>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99" name="任意多边形 50"/>
            <p:cNvSpPr/>
            <p:nvPr/>
          </p:nvSpPr>
          <p:spPr>
            <a:xfrm flipH="1">
              <a:off x="7733525" y="842952"/>
              <a:ext cx="124599" cy="438161"/>
            </a:xfrm>
            <a:custGeom>
              <a:avLst/>
              <a:gdLst>
                <a:gd name="connsiteX0" fmla="*/ 7144 w 7144"/>
                <a:gd name="connsiteY0" fmla="*/ 0 h 440531"/>
                <a:gd name="connsiteX1" fmla="*/ 0 w 7144"/>
                <a:gd name="connsiteY1" fmla="*/ 440531 h 440531"/>
                <a:gd name="connsiteX0-1" fmla="*/ 144094 w 144094"/>
                <a:gd name="connsiteY0-2" fmla="*/ 0 h 10000"/>
                <a:gd name="connsiteX1-3" fmla="*/ 134094 w 144094"/>
                <a:gd name="connsiteY1-4" fmla="*/ 10000 h 10000"/>
                <a:gd name="connsiteX0-5" fmla="*/ 186553 w 186553"/>
                <a:gd name="connsiteY0-6" fmla="*/ 0 h 10000"/>
                <a:gd name="connsiteX1-7" fmla="*/ 176553 w 186553"/>
                <a:gd name="connsiteY1-8" fmla="*/ 10000 h 10000"/>
                <a:gd name="connsiteX0-9" fmla="*/ 180965 w 180965"/>
                <a:gd name="connsiteY0-10" fmla="*/ 0 h 10000"/>
                <a:gd name="connsiteX1-11" fmla="*/ 170965 w 180965"/>
                <a:gd name="connsiteY1-12" fmla="*/ 10000 h 10000"/>
                <a:gd name="connsiteX0-13" fmla="*/ 168423 w 191756"/>
                <a:gd name="connsiteY0-14" fmla="*/ 0 h 9838"/>
                <a:gd name="connsiteX1-15" fmla="*/ 191756 w 191756"/>
                <a:gd name="connsiteY1-16" fmla="*/ 9838 h 9838"/>
                <a:gd name="connsiteX0-17" fmla="*/ 7517 w 8734"/>
                <a:gd name="connsiteY0-18" fmla="*/ 0 h 10000"/>
                <a:gd name="connsiteX1-19" fmla="*/ 8734 w 8734"/>
                <a:gd name="connsiteY1-20" fmla="*/ 10000 h 10000"/>
                <a:gd name="connsiteX0-21" fmla="*/ 8523 w 9916"/>
                <a:gd name="connsiteY0-22" fmla="*/ 0 h 10000"/>
                <a:gd name="connsiteX1-23" fmla="*/ 9916 w 9916"/>
                <a:gd name="connsiteY1-24" fmla="*/ 10000 h 10000"/>
                <a:gd name="connsiteX0-25" fmla="*/ 8595 w 10000"/>
                <a:gd name="connsiteY0-26" fmla="*/ 0 h 10110"/>
                <a:gd name="connsiteX1-27" fmla="*/ 10000 w 10000"/>
                <a:gd name="connsiteY1-28" fmla="*/ 10110 h 10110"/>
                <a:gd name="connsiteX0-29" fmla="*/ 9097 w 10502"/>
                <a:gd name="connsiteY0-30" fmla="*/ 0 h 10110"/>
                <a:gd name="connsiteX1-31" fmla="*/ 10502 w 10502"/>
                <a:gd name="connsiteY1-32" fmla="*/ 10110 h 10110"/>
              </a:gdLst>
              <a:ahLst/>
              <a:cxnLst>
                <a:cxn ang="0">
                  <a:pos x="connsiteX0-29" y="connsiteY0-30"/>
                </a:cxn>
                <a:cxn ang="0">
                  <a:pos x="connsiteX1-31" y="connsiteY1-32"/>
                </a:cxn>
              </a:cxnLst>
              <a:rect l="l" t="t" r="r" b="b"/>
              <a:pathLst>
                <a:path w="10502" h="10110">
                  <a:moveTo>
                    <a:pt x="9097" y="0"/>
                  </a:moveTo>
                  <a:cubicBezTo>
                    <a:pt x="-5756" y="2344"/>
                    <a:pt x="-337" y="9579"/>
                    <a:pt x="10502" y="10110"/>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0" name="任意多边形 51"/>
            <p:cNvSpPr/>
            <p:nvPr/>
          </p:nvSpPr>
          <p:spPr>
            <a:xfrm>
              <a:off x="7671612" y="842952"/>
              <a:ext cx="45719" cy="438161"/>
            </a:xfrm>
            <a:custGeom>
              <a:avLst/>
              <a:gdLst>
                <a:gd name="connsiteX0" fmla="*/ 7144 w 7144"/>
                <a:gd name="connsiteY0" fmla="*/ 0 h 440531"/>
                <a:gd name="connsiteX1" fmla="*/ 0 w 7144"/>
                <a:gd name="connsiteY1" fmla="*/ 440531 h 440531"/>
                <a:gd name="connsiteX0-1" fmla="*/ 144094 w 144094"/>
                <a:gd name="connsiteY0-2" fmla="*/ 0 h 10000"/>
                <a:gd name="connsiteX1-3" fmla="*/ 134094 w 144094"/>
                <a:gd name="connsiteY1-4" fmla="*/ 10000 h 10000"/>
                <a:gd name="connsiteX0-5" fmla="*/ 186553 w 186553"/>
                <a:gd name="connsiteY0-6" fmla="*/ 0 h 10000"/>
                <a:gd name="connsiteX1-7" fmla="*/ 176553 w 186553"/>
                <a:gd name="connsiteY1-8" fmla="*/ 10000 h 10000"/>
                <a:gd name="connsiteX0-9" fmla="*/ 180965 w 180965"/>
                <a:gd name="connsiteY0-10" fmla="*/ 0 h 10000"/>
                <a:gd name="connsiteX1-11" fmla="*/ 170965 w 180965"/>
                <a:gd name="connsiteY1-12" fmla="*/ 10000 h 10000"/>
                <a:gd name="connsiteX0-13" fmla="*/ 168423 w 191756"/>
                <a:gd name="connsiteY0-14" fmla="*/ 0 h 9838"/>
                <a:gd name="connsiteX1-15" fmla="*/ 191756 w 191756"/>
                <a:gd name="connsiteY1-16" fmla="*/ 9838 h 9838"/>
                <a:gd name="connsiteX0-17" fmla="*/ 7517 w 8734"/>
                <a:gd name="connsiteY0-18" fmla="*/ 0 h 10000"/>
                <a:gd name="connsiteX1-19" fmla="*/ 8734 w 8734"/>
                <a:gd name="connsiteY1-20" fmla="*/ 10000 h 10000"/>
                <a:gd name="connsiteX0-21" fmla="*/ 8523 w 9916"/>
                <a:gd name="connsiteY0-22" fmla="*/ 0 h 10000"/>
                <a:gd name="connsiteX1-23" fmla="*/ 9916 w 9916"/>
                <a:gd name="connsiteY1-24" fmla="*/ 10000 h 10000"/>
                <a:gd name="connsiteX0-25" fmla="*/ 8595 w 10000"/>
                <a:gd name="connsiteY0-26" fmla="*/ 0 h 10110"/>
                <a:gd name="connsiteX1-27" fmla="*/ 10000 w 10000"/>
                <a:gd name="connsiteY1-28" fmla="*/ 10110 h 10110"/>
                <a:gd name="connsiteX0-29" fmla="*/ 9097 w 10502"/>
                <a:gd name="connsiteY0-30" fmla="*/ 0 h 10110"/>
                <a:gd name="connsiteX1-31" fmla="*/ 10502 w 10502"/>
                <a:gd name="connsiteY1-32" fmla="*/ 10110 h 10110"/>
              </a:gdLst>
              <a:ahLst/>
              <a:cxnLst>
                <a:cxn ang="0">
                  <a:pos x="connsiteX0-29" y="connsiteY0-30"/>
                </a:cxn>
                <a:cxn ang="0">
                  <a:pos x="connsiteX1-31" y="connsiteY1-32"/>
                </a:cxn>
              </a:cxnLst>
              <a:rect l="l" t="t" r="r" b="b"/>
              <a:pathLst>
                <a:path w="10502" h="10110">
                  <a:moveTo>
                    <a:pt x="9097" y="0"/>
                  </a:moveTo>
                  <a:cubicBezTo>
                    <a:pt x="-5756" y="2344"/>
                    <a:pt x="-337" y="9579"/>
                    <a:pt x="10502" y="10110"/>
                  </a:cubicBezTo>
                </a:path>
              </a:pathLst>
            </a:cu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1" name="任意多边形 52"/>
            <p:cNvSpPr/>
            <p:nvPr/>
          </p:nvSpPr>
          <p:spPr>
            <a:xfrm flipH="1">
              <a:off x="7726381" y="842952"/>
              <a:ext cx="45719" cy="438161"/>
            </a:xfrm>
            <a:custGeom>
              <a:avLst/>
              <a:gdLst>
                <a:gd name="connsiteX0" fmla="*/ 7144 w 7144"/>
                <a:gd name="connsiteY0" fmla="*/ 0 h 440531"/>
                <a:gd name="connsiteX1" fmla="*/ 0 w 7144"/>
                <a:gd name="connsiteY1" fmla="*/ 440531 h 440531"/>
                <a:gd name="connsiteX0-1" fmla="*/ 144094 w 144094"/>
                <a:gd name="connsiteY0-2" fmla="*/ 0 h 10000"/>
                <a:gd name="connsiteX1-3" fmla="*/ 134094 w 144094"/>
                <a:gd name="connsiteY1-4" fmla="*/ 10000 h 10000"/>
                <a:gd name="connsiteX0-5" fmla="*/ 186553 w 186553"/>
                <a:gd name="connsiteY0-6" fmla="*/ 0 h 10000"/>
                <a:gd name="connsiteX1-7" fmla="*/ 176553 w 186553"/>
                <a:gd name="connsiteY1-8" fmla="*/ 10000 h 10000"/>
                <a:gd name="connsiteX0-9" fmla="*/ 180965 w 180965"/>
                <a:gd name="connsiteY0-10" fmla="*/ 0 h 10000"/>
                <a:gd name="connsiteX1-11" fmla="*/ 170965 w 180965"/>
                <a:gd name="connsiteY1-12" fmla="*/ 10000 h 10000"/>
                <a:gd name="connsiteX0-13" fmla="*/ 168423 w 191756"/>
                <a:gd name="connsiteY0-14" fmla="*/ 0 h 9838"/>
                <a:gd name="connsiteX1-15" fmla="*/ 191756 w 191756"/>
                <a:gd name="connsiteY1-16" fmla="*/ 9838 h 9838"/>
                <a:gd name="connsiteX0-17" fmla="*/ 7517 w 8734"/>
                <a:gd name="connsiteY0-18" fmla="*/ 0 h 10000"/>
                <a:gd name="connsiteX1-19" fmla="*/ 8734 w 8734"/>
                <a:gd name="connsiteY1-20" fmla="*/ 10000 h 10000"/>
                <a:gd name="connsiteX0-21" fmla="*/ 8523 w 9916"/>
                <a:gd name="connsiteY0-22" fmla="*/ 0 h 10000"/>
                <a:gd name="connsiteX1-23" fmla="*/ 9916 w 9916"/>
                <a:gd name="connsiteY1-24" fmla="*/ 10000 h 10000"/>
                <a:gd name="connsiteX0-25" fmla="*/ 8595 w 10000"/>
                <a:gd name="connsiteY0-26" fmla="*/ 0 h 10110"/>
                <a:gd name="connsiteX1-27" fmla="*/ 10000 w 10000"/>
                <a:gd name="connsiteY1-28" fmla="*/ 10110 h 10110"/>
                <a:gd name="connsiteX0-29" fmla="*/ 9097 w 10502"/>
                <a:gd name="connsiteY0-30" fmla="*/ 0 h 10110"/>
                <a:gd name="connsiteX1-31" fmla="*/ 10502 w 10502"/>
                <a:gd name="connsiteY1-32" fmla="*/ 10110 h 10110"/>
              </a:gdLst>
              <a:ahLst/>
              <a:cxnLst>
                <a:cxn ang="0">
                  <a:pos x="connsiteX0-29" y="connsiteY0-30"/>
                </a:cxn>
                <a:cxn ang="0">
                  <a:pos x="connsiteX1-31" y="connsiteY1-32"/>
                </a:cxn>
              </a:cxnLst>
              <a:rect l="l" t="t" r="r" b="b"/>
              <a:pathLst>
                <a:path w="10502" h="10110">
                  <a:moveTo>
                    <a:pt x="9097" y="0"/>
                  </a:moveTo>
                  <a:cubicBezTo>
                    <a:pt x="-5756" y="2344"/>
                    <a:pt x="-337" y="9579"/>
                    <a:pt x="10502" y="10110"/>
                  </a:cubicBezTo>
                </a:path>
              </a:pathLst>
            </a:cu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cxnSp>
          <p:nvCxnSpPr>
            <p:cNvPr id="202" name="直接连接符 53"/>
            <p:cNvCxnSpPr/>
            <p:nvPr/>
          </p:nvCxnSpPr>
          <p:spPr>
            <a:xfrm>
              <a:off x="7507577" y="1061243"/>
              <a:ext cx="431511"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203" name="组合 54"/>
          <p:cNvGrpSpPr/>
          <p:nvPr/>
        </p:nvGrpSpPr>
        <p:grpSpPr>
          <a:xfrm>
            <a:off x="7197356" y="3491678"/>
            <a:ext cx="229255" cy="230483"/>
            <a:chOff x="8310959" y="101601"/>
            <a:chExt cx="369491" cy="371475"/>
          </a:xfrm>
          <a:noFill/>
        </p:grpSpPr>
        <p:sp>
          <p:nvSpPr>
            <p:cNvPr id="204" name="圆角矩形 56"/>
            <p:cNvSpPr/>
            <p:nvPr/>
          </p:nvSpPr>
          <p:spPr>
            <a:xfrm>
              <a:off x="8310959" y="101601"/>
              <a:ext cx="369491" cy="368300"/>
            </a:xfrm>
            <a:prstGeom prst="roundRect">
              <a:avLst>
                <a:gd name="adj" fmla="val 5254"/>
              </a:avLst>
            </a:prstGeom>
            <a:gr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5" name="椭圆 57"/>
            <p:cNvSpPr/>
            <p:nvPr/>
          </p:nvSpPr>
          <p:spPr>
            <a:xfrm rot="427386">
              <a:off x="8409852" y="165619"/>
              <a:ext cx="143397" cy="161711"/>
            </a:xfrm>
            <a:prstGeom prst="ellipse">
              <a:avLst/>
            </a:prstGeom>
            <a:gr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6" name="椭圆 112"/>
            <p:cNvSpPr/>
            <p:nvPr/>
          </p:nvSpPr>
          <p:spPr>
            <a:xfrm>
              <a:off x="8360195" y="326657"/>
              <a:ext cx="275386" cy="146419"/>
            </a:xfrm>
            <a:custGeom>
              <a:avLst/>
              <a:gdLst/>
              <a:ahLst/>
              <a:cxnLst/>
              <a:rect l="l" t="t" r="r" b="b"/>
              <a:pathLst>
                <a:path w="275386" h="146419">
                  <a:moveTo>
                    <a:pt x="204352" y="328"/>
                  </a:moveTo>
                  <a:cubicBezTo>
                    <a:pt x="214388" y="1670"/>
                    <a:pt x="225967" y="7261"/>
                    <a:pt x="239415" y="20391"/>
                  </a:cubicBezTo>
                  <a:cubicBezTo>
                    <a:pt x="262019" y="53367"/>
                    <a:pt x="275062" y="97732"/>
                    <a:pt x="275386" y="146419"/>
                  </a:cubicBezTo>
                  <a:lnTo>
                    <a:pt x="0" y="146419"/>
                  </a:lnTo>
                  <a:cubicBezTo>
                    <a:pt x="343" y="94948"/>
                    <a:pt x="14900" y="48308"/>
                    <a:pt x="38947" y="14251"/>
                  </a:cubicBezTo>
                  <a:cubicBezTo>
                    <a:pt x="72400" y="-1277"/>
                    <a:pt x="79941" y="50235"/>
                    <a:pt x="117055" y="37674"/>
                  </a:cubicBezTo>
                  <a:cubicBezTo>
                    <a:pt x="154758" y="38170"/>
                    <a:pt x="171067" y="-4121"/>
                    <a:pt x="204352" y="328"/>
                  </a:cubicBezTo>
                  <a:close/>
                </a:path>
              </a:pathLst>
            </a:custGeom>
            <a:gr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207" name="Freeform 13"/>
          <p:cNvSpPr>
            <a:spLocks noEditPoints="1"/>
          </p:cNvSpPr>
          <p:nvPr/>
        </p:nvSpPr>
        <p:spPr bwMode="auto">
          <a:xfrm>
            <a:off x="6232071" y="3384082"/>
            <a:ext cx="297120" cy="304940"/>
          </a:xfrm>
          <a:custGeom>
            <a:avLst/>
            <a:gdLst>
              <a:gd name="T0" fmla="*/ 173 w 236"/>
              <a:gd name="T1" fmla="*/ 230 h 242"/>
              <a:gd name="T2" fmla="*/ 109 w 236"/>
              <a:gd name="T3" fmla="*/ 242 h 242"/>
              <a:gd name="T4" fmla="*/ 0 w 236"/>
              <a:gd name="T5" fmla="*/ 133 h 242"/>
              <a:gd name="T6" fmla="*/ 131 w 236"/>
              <a:gd name="T7" fmla="*/ 0 h 242"/>
              <a:gd name="T8" fmla="*/ 236 w 236"/>
              <a:gd name="T9" fmla="*/ 101 h 242"/>
              <a:gd name="T10" fmla="*/ 170 w 236"/>
              <a:gd name="T11" fmla="*/ 184 h 242"/>
              <a:gd name="T12" fmla="*/ 140 w 236"/>
              <a:gd name="T13" fmla="*/ 157 h 242"/>
              <a:gd name="T14" fmla="*/ 139 w 236"/>
              <a:gd name="T15" fmla="*/ 157 h 242"/>
              <a:gd name="T16" fmla="*/ 94 w 236"/>
              <a:gd name="T17" fmla="*/ 184 h 242"/>
              <a:gd name="T18" fmla="*/ 55 w 236"/>
              <a:gd name="T19" fmla="*/ 138 h 242"/>
              <a:gd name="T20" fmla="*/ 137 w 236"/>
              <a:gd name="T21" fmla="*/ 57 h 242"/>
              <a:gd name="T22" fmla="*/ 178 w 236"/>
              <a:gd name="T23" fmla="*/ 66 h 242"/>
              <a:gd name="T24" fmla="*/ 168 w 236"/>
              <a:gd name="T25" fmla="*/ 130 h 242"/>
              <a:gd name="T26" fmla="*/ 176 w 236"/>
              <a:gd name="T27" fmla="*/ 161 h 242"/>
              <a:gd name="T28" fmla="*/ 210 w 236"/>
              <a:gd name="T29" fmla="*/ 102 h 242"/>
              <a:gd name="T30" fmla="*/ 127 w 236"/>
              <a:gd name="T31" fmla="*/ 21 h 242"/>
              <a:gd name="T32" fmla="*/ 27 w 236"/>
              <a:gd name="T33" fmla="*/ 130 h 242"/>
              <a:gd name="T34" fmla="*/ 116 w 236"/>
              <a:gd name="T35" fmla="*/ 221 h 242"/>
              <a:gd name="T36" fmla="*/ 167 w 236"/>
              <a:gd name="T37" fmla="*/ 210 h 242"/>
              <a:gd name="T38" fmla="*/ 173 w 236"/>
              <a:gd name="T39" fmla="*/ 230 h 242"/>
              <a:gd name="T40" fmla="*/ 142 w 236"/>
              <a:gd name="T41" fmla="*/ 86 h 242"/>
              <a:gd name="T42" fmla="*/ 131 w 236"/>
              <a:gd name="T43" fmla="*/ 85 h 242"/>
              <a:gd name="T44" fmla="*/ 90 w 236"/>
              <a:gd name="T45" fmla="*/ 134 h 242"/>
              <a:gd name="T46" fmla="*/ 108 w 236"/>
              <a:gd name="T47" fmla="*/ 156 h 242"/>
              <a:gd name="T48" fmla="*/ 137 w 236"/>
              <a:gd name="T49" fmla="*/ 119 h 242"/>
              <a:gd name="T50" fmla="*/ 142 w 236"/>
              <a:gd name="T51" fmla="*/ 86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36" h="242">
                <a:moveTo>
                  <a:pt x="173" y="230"/>
                </a:moveTo>
                <a:cubicBezTo>
                  <a:pt x="152" y="239"/>
                  <a:pt x="134" y="242"/>
                  <a:pt x="109" y="242"/>
                </a:cubicBezTo>
                <a:cubicBezTo>
                  <a:pt x="51" y="242"/>
                  <a:pt x="0" y="201"/>
                  <a:pt x="0" y="133"/>
                </a:cubicBezTo>
                <a:cubicBezTo>
                  <a:pt x="0" y="62"/>
                  <a:pt x="52" y="0"/>
                  <a:pt x="131" y="0"/>
                </a:cubicBezTo>
                <a:cubicBezTo>
                  <a:pt x="192" y="0"/>
                  <a:pt x="236" y="42"/>
                  <a:pt x="236" y="101"/>
                </a:cubicBezTo>
                <a:cubicBezTo>
                  <a:pt x="236" y="152"/>
                  <a:pt x="207" y="184"/>
                  <a:pt x="170" y="184"/>
                </a:cubicBezTo>
                <a:cubicBezTo>
                  <a:pt x="154" y="184"/>
                  <a:pt x="142" y="175"/>
                  <a:pt x="140" y="157"/>
                </a:cubicBezTo>
                <a:cubicBezTo>
                  <a:pt x="139" y="157"/>
                  <a:pt x="139" y="157"/>
                  <a:pt x="139" y="157"/>
                </a:cubicBezTo>
                <a:cubicBezTo>
                  <a:pt x="128" y="174"/>
                  <a:pt x="113" y="184"/>
                  <a:pt x="94" y="184"/>
                </a:cubicBezTo>
                <a:cubicBezTo>
                  <a:pt x="72" y="184"/>
                  <a:pt x="55" y="167"/>
                  <a:pt x="55" y="138"/>
                </a:cubicBezTo>
                <a:cubicBezTo>
                  <a:pt x="55" y="95"/>
                  <a:pt x="87" y="57"/>
                  <a:pt x="137" y="57"/>
                </a:cubicBezTo>
                <a:cubicBezTo>
                  <a:pt x="152" y="57"/>
                  <a:pt x="169" y="61"/>
                  <a:pt x="178" y="66"/>
                </a:cubicBezTo>
                <a:cubicBezTo>
                  <a:pt x="168" y="130"/>
                  <a:pt x="168" y="130"/>
                  <a:pt x="168" y="130"/>
                </a:cubicBezTo>
                <a:cubicBezTo>
                  <a:pt x="164" y="151"/>
                  <a:pt x="167" y="160"/>
                  <a:pt x="176" y="161"/>
                </a:cubicBezTo>
                <a:cubicBezTo>
                  <a:pt x="191" y="161"/>
                  <a:pt x="210" y="142"/>
                  <a:pt x="210" y="102"/>
                </a:cubicBezTo>
                <a:cubicBezTo>
                  <a:pt x="210" y="56"/>
                  <a:pt x="181" y="21"/>
                  <a:pt x="127" y="21"/>
                </a:cubicBezTo>
                <a:cubicBezTo>
                  <a:pt x="74" y="21"/>
                  <a:pt x="27" y="63"/>
                  <a:pt x="27" y="130"/>
                </a:cubicBezTo>
                <a:cubicBezTo>
                  <a:pt x="27" y="188"/>
                  <a:pt x="64" y="221"/>
                  <a:pt x="116" y="221"/>
                </a:cubicBezTo>
                <a:cubicBezTo>
                  <a:pt x="134" y="221"/>
                  <a:pt x="153" y="217"/>
                  <a:pt x="167" y="210"/>
                </a:cubicBezTo>
                <a:lnTo>
                  <a:pt x="173" y="230"/>
                </a:lnTo>
                <a:close/>
                <a:moveTo>
                  <a:pt x="142" y="86"/>
                </a:moveTo>
                <a:cubicBezTo>
                  <a:pt x="139" y="85"/>
                  <a:pt x="135" y="85"/>
                  <a:pt x="131" y="85"/>
                </a:cubicBezTo>
                <a:cubicBezTo>
                  <a:pt x="108" y="85"/>
                  <a:pt x="90" y="107"/>
                  <a:pt x="90" y="134"/>
                </a:cubicBezTo>
                <a:cubicBezTo>
                  <a:pt x="90" y="147"/>
                  <a:pt x="96" y="156"/>
                  <a:pt x="108" y="156"/>
                </a:cubicBezTo>
                <a:cubicBezTo>
                  <a:pt x="120" y="156"/>
                  <a:pt x="134" y="139"/>
                  <a:pt x="137" y="119"/>
                </a:cubicBezTo>
                <a:lnTo>
                  <a:pt x="142" y="86"/>
                </a:lnTo>
                <a:close/>
              </a:path>
            </a:pathLst>
          </a:custGeom>
          <a:noFill/>
          <a:ln w="3175">
            <a:solidFill>
              <a:schemeClr val="bg1"/>
            </a:solidFill>
            <a:round/>
          </a:ln>
        </p:spPr>
        <p:txBody>
          <a:bodyPr vert="horz" wrap="square" lIns="121920" tIns="60960" rIns="121920" bIns="60960" numCol="1" anchor="t" anchorCtr="0" compatLnSpc="1"/>
          <a:lstStyle/>
          <a:p>
            <a:endParaRPr lang="zh-CN" altLang="en-US" sz="2400"/>
          </a:p>
        </p:txBody>
      </p:sp>
      <p:grpSp>
        <p:nvGrpSpPr>
          <p:cNvPr id="208" name="组合 62"/>
          <p:cNvGrpSpPr/>
          <p:nvPr/>
        </p:nvGrpSpPr>
        <p:grpSpPr>
          <a:xfrm>
            <a:off x="5879779" y="3357606"/>
            <a:ext cx="261127" cy="261428"/>
            <a:chOff x="7502449" y="842952"/>
            <a:chExt cx="437654" cy="438161"/>
          </a:xfrm>
        </p:grpSpPr>
        <p:sp>
          <p:nvSpPr>
            <p:cNvPr id="209" name="椭圆 61"/>
            <p:cNvSpPr/>
            <p:nvPr/>
          </p:nvSpPr>
          <p:spPr>
            <a:xfrm>
              <a:off x="7502449" y="843458"/>
              <a:ext cx="437654" cy="437654"/>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10" name="任意多边形 64"/>
            <p:cNvSpPr/>
            <p:nvPr/>
          </p:nvSpPr>
          <p:spPr>
            <a:xfrm>
              <a:off x="7583506" y="842952"/>
              <a:ext cx="124599" cy="438161"/>
            </a:xfrm>
            <a:custGeom>
              <a:avLst/>
              <a:gdLst>
                <a:gd name="connsiteX0" fmla="*/ 7144 w 7144"/>
                <a:gd name="connsiteY0" fmla="*/ 0 h 440531"/>
                <a:gd name="connsiteX1" fmla="*/ 0 w 7144"/>
                <a:gd name="connsiteY1" fmla="*/ 440531 h 440531"/>
                <a:gd name="connsiteX0-1" fmla="*/ 144094 w 144094"/>
                <a:gd name="connsiteY0-2" fmla="*/ 0 h 10000"/>
                <a:gd name="connsiteX1-3" fmla="*/ 134094 w 144094"/>
                <a:gd name="connsiteY1-4" fmla="*/ 10000 h 10000"/>
                <a:gd name="connsiteX0-5" fmla="*/ 186553 w 186553"/>
                <a:gd name="connsiteY0-6" fmla="*/ 0 h 10000"/>
                <a:gd name="connsiteX1-7" fmla="*/ 176553 w 186553"/>
                <a:gd name="connsiteY1-8" fmla="*/ 10000 h 10000"/>
                <a:gd name="connsiteX0-9" fmla="*/ 180965 w 180965"/>
                <a:gd name="connsiteY0-10" fmla="*/ 0 h 10000"/>
                <a:gd name="connsiteX1-11" fmla="*/ 170965 w 180965"/>
                <a:gd name="connsiteY1-12" fmla="*/ 10000 h 10000"/>
                <a:gd name="connsiteX0-13" fmla="*/ 168423 w 191756"/>
                <a:gd name="connsiteY0-14" fmla="*/ 0 h 9838"/>
                <a:gd name="connsiteX1-15" fmla="*/ 191756 w 191756"/>
                <a:gd name="connsiteY1-16" fmla="*/ 9838 h 9838"/>
                <a:gd name="connsiteX0-17" fmla="*/ 7517 w 8734"/>
                <a:gd name="connsiteY0-18" fmla="*/ 0 h 10000"/>
                <a:gd name="connsiteX1-19" fmla="*/ 8734 w 8734"/>
                <a:gd name="connsiteY1-20" fmla="*/ 10000 h 10000"/>
                <a:gd name="connsiteX0-21" fmla="*/ 8523 w 9916"/>
                <a:gd name="connsiteY0-22" fmla="*/ 0 h 10000"/>
                <a:gd name="connsiteX1-23" fmla="*/ 9916 w 9916"/>
                <a:gd name="connsiteY1-24" fmla="*/ 10000 h 10000"/>
                <a:gd name="connsiteX0-25" fmla="*/ 8595 w 10000"/>
                <a:gd name="connsiteY0-26" fmla="*/ 0 h 10110"/>
                <a:gd name="connsiteX1-27" fmla="*/ 10000 w 10000"/>
                <a:gd name="connsiteY1-28" fmla="*/ 10110 h 10110"/>
                <a:gd name="connsiteX0-29" fmla="*/ 9097 w 10502"/>
                <a:gd name="connsiteY0-30" fmla="*/ 0 h 10110"/>
                <a:gd name="connsiteX1-31" fmla="*/ 10502 w 10502"/>
                <a:gd name="connsiteY1-32" fmla="*/ 10110 h 10110"/>
              </a:gdLst>
              <a:ahLst/>
              <a:cxnLst>
                <a:cxn ang="0">
                  <a:pos x="connsiteX0-29" y="connsiteY0-30"/>
                </a:cxn>
                <a:cxn ang="0">
                  <a:pos x="connsiteX1-31" y="connsiteY1-32"/>
                </a:cxn>
              </a:cxnLst>
              <a:rect l="l" t="t" r="r" b="b"/>
              <a:pathLst>
                <a:path w="10502" h="10110">
                  <a:moveTo>
                    <a:pt x="9097" y="0"/>
                  </a:moveTo>
                  <a:cubicBezTo>
                    <a:pt x="-5756" y="2344"/>
                    <a:pt x="-337" y="9579"/>
                    <a:pt x="10502" y="10110"/>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11" name="任意多边形 65"/>
            <p:cNvSpPr/>
            <p:nvPr/>
          </p:nvSpPr>
          <p:spPr>
            <a:xfrm flipH="1">
              <a:off x="7733525" y="842952"/>
              <a:ext cx="124599" cy="438161"/>
            </a:xfrm>
            <a:custGeom>
              <a:avLst/>
              <a:gdLst>
                <a:gd name="connsiteX0" fmla="*/ 7144 w 7144"/>
                <a:gd name="connsiteY0" fmla="*/ 0 h 440531"/>
                <a:gd name="connsiteX1" fmla="*/ 0 w 7144"/>
                <a:gd name="connsiteY1" fmla="*/ 440531 h 440531"/>
                <a:gd name="connsiteX0-1" fmla="*/ 144094 w 144094"/>
                <a:gd name="connsiteY0-2" fmla="*/ 0 h 10000"/>
                <a:gd name="connsiteX1-3" fmla="*/ 134094 w 144094"/>
                <a:gd name="connsiteY1-4" fmla="*/ 10000 h 10000"/>
                <a:gd name="connsiteX0-5" fmla="*/ 186553 w 186553"/>
                <a:gd name="connsiteY0-6" fmla="*/ 0 h 10000"/>
                <a:gd name="connsiteX1-7" fmla="*/ 176553 w 186553"/>
                <a:gd name="connsiteY1-8" fmla="*/ 10000 h 10000"/>
                <a:gd name="connsiteX0-9" fmla="*/ 180965 w 180965"/>
                <a:gd name="connsiteY0-10" fmla="*/ 0 h 10000"/>
                <a:gd name="connsiteX1-11" fmla="*/ 170965 w 180965"/>
                <a:gd name="connsiteY1-12" fmla="*/ 10000 h 10000"/>
                <a:gd name="connsiteX0-13" fmla="*/ 168423 w 191756"/>
                <a:gd name="connsiteY0-14" fmla="*/ 0 h 9838"/>
                <a:gd name="connsiteX1-15" fmla="*/ 191756 w 191756"/>
                <a:gd name="connsiteY1-16" fmla="*/ 9838 h 9838"/>
                <a:gd name="connsiteX0-17" fmla="*/ 7517 w 8734"/>
                <a:gd name="connsiteY0-18" fmla="*/ 0 h 10000"/>
                <a:gd name="connsiteX1-19" fmla="*/ 8734 w 8734"/>
                <a:gd name="connsiteY1-20" fmla="*/ 10000 h 10000"/>
                <a:gd name="connsiteX0-21" fmla="*/ 8523 w 9916"/>
                <a:gd name="connsiteY0-22" fmla="*/ 0 h 10000"/>
                <a:gd name="connsiteX1-23" fmla="*/ 9916 w 9916"/>
                <a:gd name="connsiteY1-24" fmla="*/ 10000 h 10000"/>
                <a:gd name="connsiteX0-25" fmla="*/ 8595 w 10000"/>
                <a:gd name="connsiteY0-26" fmla="*/ 0 h 10110"/>
                <a:gd name="connsiteX1-27" fmla="*/ 10000 w 10000"/>
                <a:gd name="connsiteY1-28" fmla="*/ 10110 h 10110"/>
                <a:gd name="connsiteX0-29" fmla="*/ 9097 w 10502"/>
                <a:gd name="connsiteY0-30" fmla="*/ 0 h 10110"/>
                <a:gd name="connsiteX1-31" fmla="*/ 10502 w 10502"/>
                <a:gd name="connsiteY1-32" fmla="*/ 10110 h 10110"/>
              </a:gdLst>
              <a:ahLst/>
              <a:cxnLst>
                <a:cxn ang="0">
                  <a:pos x="connsiteX0-29" y="connsiteY0-30"/>
                </a:cxn>
                <a:cxn ang="0">
                  <a:pos x="connsiteX1-31" y="connsiteY1-32"/>
                </a:cxn>
              </a:cxnLst>
              <a:rect l="l" t="t" r="r" b="b"/>
              <a:pathLst>
                <a:path w="10502" h="10110">
                  <a:moveTo>
                    <a:pt x="9097" y="0"/>
                  </a:moveTo>
                  <a:cubicBezTo>
                    <a:pt x="-5756" y="2344"/>
                    <a:pt x="-337" y="9579"/>
                    <a:pt x="10502" y="10110"/>
                  </a:cubicBez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12" name="任意多边形 66"/>
            <p:cNvSpPr/>
            <p:nvPr/>
          </p:nvSpPr>
          <p:spPr>
            <a:xfrm>
              <a:off x="7671612" y="842952"/>
              <a:ext cx="45719" cy="438161"/>
            </a:xfrm>
            <a:custGeom>
              <a:avLst/>
              <a:gdLst>
                <a:gd name="connsiteX0" fmla="*/ 7144 w 7144"/>
                <a:gd name="connsiteY0" fmla="*/ 0 h 440531"/>
                <a:gd name="connsiteX1" fmla="*/ 0 w 7144"/>
                <a:gd name="connsiteY1" fmla="*/ 440531 h 440531"/>
                <a:gd name="connsiteX0-1" fmla="*/ 144094 w 144094"/>
                <a:gd name="connsiteY0-2" fmla="*/ 0 h 10000"/>
                <a:gd name="connsiteX1-3" fmla="*/ 134094 w 144094"/>
                <a:gd name="connsiteY1-4" fmla="*/ 10000 h 10000"/>
                <a:gd name="connsiteX0-5" fmla="*/ 186553 w 186553"/>
                <a:gd name="connsiteY0-6" fmla="*/ 0 h 10000"/>
                <a:gd name="connsiteX1-7" fmla="*/ 176553 w 186553"/>
                <a:gd name="connsiteY1-8" fmla="*/ 10000 h 10000"/>
                <a:gd name="connsiteX0-9" fmla="*/ 180965 w 180965"/>
                <a:gd name="connsiteY0-10" fmla="*/ 0 h 10000"/>
                <a:gd name="connsiteX1-11" fmla="*/ 170965 w 180965"/>
                <a:gd name="connsiteY1-12" fmla="*/ 10000 h 10000"/>
                <a:gd name="connsiteX0-13" fmla="*/ 168423 w 191756"/>
                <a:gd name="connsiteY0-14" fmla="*/ 0 h 9838"/>
                <a:gd name="connsiteX1-15" fmla="*/ 191756 w 191756"/>
                <a:gd name="connsiteY1-16" fmla="*/ 9838 h 9838"/>
                <a:gd name="connsiteX0-17" fmla="*/ 7517 w 8734"/>
                <a:gd name="connsiteY0-18" fmla="*/ 0 h 10000"/>
                <a:gd name="connsiteX1-19" fmla="*/ 8734 w 8734"/>
                <a:gd name="connsiteY1-20" fmla="*/ 10000 h 10000"/>
                <a:gd name="connsiteX0-21" fmla="*/ 8523 w 9916"/>
                <a:gd name="connsiteY0-22" fmla="*/ 0 h 10000"/>
                <a:gd name="connsiteX1-23" fmla="*/ 9916 w 9916"/>
                <a:gd name="connsiteY1-24" fmla="*/ 10000 h 10000"/>
                <a:gd name="connsiteX0-25" fmla="*/ 8595 w 10000"/>
                <a:gd name="connsiteY0-26" fmla="*/ 0 h 10110"/>
                <a:gd name="connsiteX1-27" fmla="*/ 10000 w 10000"/>
                <a:gd name="connsiteY1-28" fmla="*/ 10110 h 10110"/>
                <a:gd name="connsiteX0-29" fmla="*/ 9097 w 10502"/>
                <a:gd name="connsiteY0-30" fmla="*/ 0 h 10110"/>
                <a:gd name="connsiteX1-31" fmla="*/ 10502 w 10502"/>
                <a:gd name="connsiteY1-32" fmla="*/ 10110 h 10110"/>
              </a:gdLst>
              <a:ahLst/>
              <a:cxnLst>
                <a:cxn ang="0">
                  <a:pos x="connsiteX0-29" y="connsiteY0-30"/>
                </a:cxn>
                <a:cxn ang="0">
                  <a:pos x="connsiteX1-31" y="connsiteY1-32"/>
                </a:cxn>
              </a:cxnLst>
              <a:rect l="l" t="t" r="r" b="b"/>
              <a:pathLst>
                <a:path w="10502" h="10110">
                  <a:moveTo>
                    <a:pt x="9097" y="0"/>
                  </a:moveTo>
                  <a:cubicBezTo>
                    <a:pt x="-5756" y="2344"/>
                    <a:pt x="-337" y="9579"/>
                    <a:pt x="10502" y="10110"/>
                  </a:cubicBezTo>
                </a:path>
              </a:pathLst>
            </a:cu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13" name="任意多边形 67"/>
            <p:cNvSpPr/>
            <p:nvPr/>
          </p:nvSpPr>
          <p:spPr>
            <a:xfrm flipH="1">
              <a:off x="7726381" y="842952"/>
              <a:ext cx="45719" cy="438161"/>
            </a:xfrm>
            <a:custGeom>
              <a:avLst/>
              <a:gdLst>
                <a:gd name="connsiteX0" fmla="*/ 7144 w 7144"/>
                <a:gd name="connsiteY0" fmla="*/ 0 h 440531"/>
                <a:gd name="connsiteX1" fmla="*/ 0 w 7144"/>
                <a:gd name="connsiteY1" fmla="*/ 440531 h 440531"/>
                <a:gd name="connsiteX0-1" fmla="*/ 144094 w 144094"/>
                <a:gd name="connsiteY0-2" fmla="*/ 0 h 10000"/>
                <a:gd name="connsiteX1-3" fmla="*/ 134094 w 144094"/>
                <a:gd name="connsiteY1-4" fmla="*/ 10000 h 10000"/>
                <a:gd name="connsiteX0-5" fmla="*/ 186553 w 186553"/>
                <a:gd name="connsiteY0-6" fmla="*/ 0 h 10000"/>
                <a:gd name="connsiteX1-7" fmla="*/ 176553 w 186553"/>
                <a:gd name="connsiteY1-8" fmla="*/ 10000 h 10000"/>
                <a:gd name="connsiteX0-9" fmla="*/ 180965 w 180965"/>
                <a:gd name="connsiteY0-10" fmla="*/ 0 h 10000"/>
                <a:gd name="connsiteX1-11" fmla="*/ 170965 w 180965"/>
                <a:gd name="connsiteY1-12" fmla="*/ 10000 h 10000"/>
                <a:gd name="connsiteX0-13" fmla="*/ 168423 w 191756"/>
                <a:gd name="connsiteY0-14" fmla="*/ 0 h 9838"/>
                <a:gd name="connsiteX1-15" fmla="*/ 191756 w 191756"/>
                <a:gd name="connsiteY1-16" fmla="*/ 9838 h 9838"/>
                <a:gd name="connsiteX0-17" fmla="*/ 7517 w 8734"/>
                <a:gd name="connsiteY0-18" fmla="*/ 0 h 10000"/>
                <a:gd name="connsiteX1-19" fmla="*/ 8734 w 8734"/>
                <a:gd name="connsiteY1-20" fmla="*/ 10000 h 10000"/>
                <a:gd name="connsiteX0-21" fmla="*/ 8523 w 9916"/>
                <a:gd name="connsiteY0-22" fmla="*/ 0 h 10000"/>
                <a:gd name="connsiteX1-23" fmla="*/ 9916 w 9916"/>
                <a:gd name="connsiteY1-24" fmla="*/ 10000 h 10000"/>
                <a:gd name="connsiteX0-25" fmla="*/ 8595 w 10000"/>
                <a:gd name="connsiteY0-26" fmla="*/ 0 h 10110"/>
                <a:gd name="connsiteX1-27" fmla="*/ 10000 w 10000"/>
                <a:gd name="connsiteY1-28" fmla="*/ 10110 h 10110"/>
                <a:gd name="connsiteX0-29" fmla="*/ 9097 w 10502"/>
                <a:gd name="connsiteY0-30" fmla="*/ 0 h 10110"/>
                <a:gd name="connsiteX1-31" fmla="*/ 10502 w 10502"/>
                <a:gd name="connsiteY1-32" fmla="*/ 10110 h 10110"/>
              </a:gdLst>
              <a:ahLst/>
              <a:cxnLst>
                <a:cxn ang="0">
                  <a:pos x="connsiteX0-29" y="connsiteY0-30"/>
                </a:cxn>
                <a:cxn ang="0">
                  <a:pos x="connsiteX1-31" y="connsiteY1-32"/>
                </a:cxn>
              </a:cxnLst>
              <a:rect l="l" t="t" r="r" b="b"/>
              <a:pathLst>
                <a:path w="10502" h="10110">
                  <a:moveTo>
                    <a:pt x="9097" y="0"/>
                  </a:moveTo>
                  <a:cubicBezTo>
                    <a:pt x="-5756" y="2344"/>
                    <a:pt x="-337" y="9579"/>
                    <a:pt x="10502" y="10110"/>
                  </a:cubicBezTo>
                </a:path>
              </a:pathLst>
            </a:cu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cxnSp>
          <p:nvCxnSpPr>
            <p:cNvPr id="214" name="直接连接符 68"/>
            <p:cNvCxnSpPr/>
            <p:nvPr/>
          </p:nvCxnSpPr>
          <p:spPr>
            <a:xfrm>
              <a:off x="7507577" y="1061243"/>
              <a:ext cx="431511"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215" name="组合 69"/>
          <p:cNvGrpSpPr/>
          <p:nvPr/>
        </p:nvGrpSpPr>
        <p:grpSpPr>
          <a:xfrm>
            <a:off x="4883761" y="3323020"/>
            <a:ext cx="229255" cy="230483"/>
            <a:chOff x="8310959" y="101601"/>
            <a:chExt cx="369491" cy="371475"/>
          </a:xfrm>
          <a:noFill/>
        </p:grpSpPr>
        <p:sp>
          <p:nvSpPr>
            <p:cNvPr id="216" name="圆角矩形 68"/>
            <p:cNvSpPr/>
            <p:nvPr/>
          </p:nvSpPr>
          <p:spPr>
            <a:xfrm>
              <a:off x="8310959" y="101601"/>
              <a:ext cx="369491" cy="368300"/>
            </a:xfrm>
            <a:prstGeom prst="roundRect">
              <a:avLst>
                <a:gd name="adj" fmla="val 5254"/>
              </a:avLst>
            </a:prstGeom>
            <a:gr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17" name="椭圆 69"/>
            <p:cNvSpPr/>
            <p:nvPr/>
          </p:nvSpPr>
          <p:spPr>
            <a:xfrm rot="427386">
              <a:off x="8409852" y="165619"/>
              <a:ext cx="143397" cy="161711"/>
            </a:xfrm>
            <a:prstGeom prst="ellipse">
              <a:avLst/>
            </a:prstGeom>
            <a:gr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18" name="椭圆 112"/>
            <p:cNvSpPr/>
            <p:nvPr/>
          </p:nvSpPr>
          <p:spPr>
            <a:xfrm>
              <a:off x="8360195" y="326657"/>
              <a:ext cx="275386" cy="146419"/>
            </a:xfrm>
            <a:custGeom>
              <a:avLst/>
              <a:gdLst/>
              <a:ahLst/>
              <a:cxnLst/>
              <a:rect l="l" t="t" r="r" b="b"/>
              <a:pathLst>
                <a:path w="275386" h="146419">
                  <a:moveTo>
                    <a:pt x="204352" y="328"/>
                  </a:moveTo>
                  <a:cubicBezTo>
                    <a:pt x="214388" y="1670"/>
                    <a:pt x="225967" y="7261"/>
                    <a:pt x="239415" y="20391"/>
                  </a:cubicBezTo>
                  <a:cubicBezTo>
                    <a:pt x="262019" y="53367"/>
                    <a:pt x="275062" y="97732"/>
                    <a:pt x="275386" y="146419"/>
                  </a:cubicBezTo>
                  <a:lnTo>
                    <a:pt x="0" y="146419"/>
                  </a:lnTo>
                  <a:cubicBezTo>
                    <a:pt x="343" y="94948"/>
                    <a:pt x="14900" y="48308"/>
                    <a:pt x="38947" y="14251"/>
                  </a:cubicBezTo>
                  <a:cubicBezTo>
                    <a:pt x="72400" y="-1277"/>
                    <a:pt x="79941" y="50235"/>
                    <a:pt x="117055" y="37674"/>
                  </a:cubicBezTo>
                  <a:cubicBezTo>
                    <a:pt x="154758" y="38170"/>
                    <a:pt x="171067" y="-4121"/>
                    <a:pt x="204352" y="328"/>
                  </a:cubicBezTo>
                  <a:close/>
                </a:path>
              </a:pathLst>
            </a:custGeom>
            <a:gr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219" name="组合 73"/>
          <p:cNvGrpSpPr/>
          <p:nvPr/>
        </p:nvGrpSpPr>
        <p:grpSpPr>
          <a:xfrm>
            <a:off x="5350995" y="3191199"/>
            <a:ext cx="303940" cy="302799"/>
            <a:chOff x="8737072" y="194959"/>
            <a:chExt cx="483128" cy="481316"/>
          </a:xfrm>
        </p:grpSpPr>
        <p:sp>
          <p:nvSpPr>
            <p:cNvPr id="220" name="椭圆 72"/>
            <p:cNvSpPr/>
            <p:nvPr/>
          </p:nvSpPr>
          <p:spPr>
            <a:xfrm>
              <a:off x="8737072" y="194959"/>
              <a:ext cx="325966" cy="325966"/>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cxnSp>
          <p:nvCxnSpPr>
            <p:cNvPr id="221" name="直接连接符 75"/>
            <p:cNvCxnSpPr/>
            <p:nvPr/>
          </p:nvCxnSpPr>
          <p:spPr>
            <a:xfrm>
              <a:off x="9018801" y="472242"/>
              <a:ext cx="201399" cy="204033"/>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22" name="Freeform 13"/>
          <p:cNvSpPr>
            <a:spLocks noEditPoints="1"/>
          </p:cNvSpPr>
          <p:nvPr/>
        </p:nvSpPr>
        <p:spPr bwMode="auto">
          <a:xfrm>
            <a:off x="4328907" y="3262731"/>
            <a:ext cx="297120" cy="304940"/>
          </a:xfrm>
          <a:custGeom>
            <a:avLst/>
            <a:gdLst>
              <a:gd name="T0" fmla="*/ 173 w 236"/>
              <a:gd name="T1" fmla="*/ 230 h 242"/>
              <a:gd name="T2" fmla="*/ 109 w 236"/>
              <a:gd name="T3" fmla="*/ 242 h 242"/>
              <a:gd name="T4" fmla="*/ 0 w 236"/>
              <a:gd name="T5" fmla="*/ 133 h 242"/>
              <a:gd name="T6" fmla="*/ 131 w 236"/>
              <a:gd name="T7" fmla="*/ 0 h 242"/>
              <a:gd name="T8" fmla="*/ 236 w 236"/>
              <a:gd name="T9" fmla="*/ 101 h 242"/>
              <a:gd name="T10" fmla="*/ 170 w 236"/>
              <a:gd name="T11" fmla="*/ 184 h 242"/>
              <a:gd name="T12" fmla="*/ 140 w 236"/>
              <a:gd name="T13" fmla="*/ 157 h 242"/>
              <a:gd name="T14" fmla="*/ 139 w 236"/>
              <a:gd name="T15" fmla="*/ 157 h 242"/>
              <a:gd name="T16" fmla="*/ 94 w 236"/>
              <a:gd name="T17" fmla="*/ 184 h 242"/>
              <a:gd name="T18" fmla="*/ 55 w 236"/>
              <a:gd name="T19" fmla="*/ 138 h 242"/>
              <a:gd name="T20" fmla="*/ 137 w 236"/>
              <a:gd name="T21" fmla="*/ 57 h 242"/>
              <a:gd name="T22" fmla="*/ 178 w 236"/>
              <a:gd name="T23" fmla="*/ 66 h 242"/>
              <a:gd name="T24" fmla="*/ 168 w 236"/>
              <a:gd name="T25" fmla="*/ 130 h 242"/>
              <a:gd name="T26" fmla="*/ 176 w 236"/>
              <a:gd name="T27" fmla="*/ 161 h 242"/>
              <a:gd name="T28" fmla="*/ 210 w 236"/>
              <a:gd name="T29" fmla="*/ 102 h 242"/>
              <a:gd name="T30" fmla="*/ 127 w 236"/>
              <a:gd name="T31" fmla="*/ 21 h 242"/>
              <a:gd name="T32" fmla="*/ 27 w 236"/>
              <a:gd name="T33" fmla="*/ 130 h 242"/>
              <a:gd name="T34" fmla="*/ 116 w 236"/>
              <a:gd name="T35" fmla="*/ 221 h 242"/>
              <a:gd name="T36" fmla="*/ 167 w 236"/>
              <a:gd name="T37" fmla="*/ 210 h 242"/>
              <a:gd name="T38" fmla="*/ 173 w 236"/>
              <a:gd name="T39" fmla="*/ 230 h 242"/>
              <a:gd name="T40" fmla="*/ 142 w 236"/>
              <a:gd name="T41" fmla="*/ 86 h 242"/>
              <a:gd name="T42" fmla="*/ 131 w 236"/>
              <a:gd name="T43" fmla="*/ 85 h 242"/>
              <a:gd name="T44" fmla="*/ 90 w 236"/>
              <a:gd name="T45" fmla="*/ 134 h 242"/>
              <a:gd name="T46" fmla="*/ 108 w 236"/>
              <a:gd name="T47" fmla="*/ 156 h 242"/>
              <a:gd name="T48" fmla="*/ 137 w 236"/>
              <a:gd name="T49" fmla="*/ 119 h 242"/>
              <a:gd name="T50" fmla="*/ 142 w 236"/>
              <a:gd name="T51" fmla="*/ 86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36" h="242">
                <a:moveTo>
                  <a:pt x="173" y="230"/>
                </a:moveTo>
                <a:cubicBezTo>
                  <a:pt x="152" y="239"/>
                  <a:pt x="134" y="242"/>
                  <a:pt x="109" y="242"/>
                </a:cubicBezTo>
                <a:cubicBezTo>
                  <a:pt x="51" y="242"/>
                  <a:pt x="0" y="201"/>
                  <a:pt x="0" y="133"/>
                </a:cubicBezTo>
                <a:cubicBezTo>
                  <a:pt x="0" y="62"/>
                  <a:pt x="52" y="0"/>
                  <a:pt x="131" y="0"/>
                </a:cubicBezTo>
                <a:cubicBezTo>
                  <a:pt x="192" y="0"/>
                  <a:pt x="236" y="42"/>
                  <a:pt x="236" y="101"/>
                </a:cubicBezTo>
                <a:cubicBezTo>
                  <a:pt x="236" y="152"/>
                  <a:pt x="207" y="184"/>
                  <a:pt x="170" y="184"/>
                </a:cubicBezTo>
                <a:cubicBezTo>
                  <a:pt x="154" y="184"/>
                  <a:pt x="142" y="175"/>
                  <a:pt x="140" y="157"/>
                </a:cubicBezTo>
                <a:cubicBezTo>
                  <a:pt x="139" y="157"/>
                  <a:pt x="139" y="157"/>
                  <a:pt x="139" y="157"/>
                </a:cubicBezTo>
                <a:cubicBezTo>
                  <a:pt x="128" y="174"/>
                  <a:pt x="113" y="184"/>
                  <a:pt x="94" y="184"/>
                </a:cubicBezTo>
                <a:cubicBezTo>
                  <a:pt x="72" y="184"/>
                  <a:pt x="55" y="167"/>
                  <a:pt x="55" y="138"/>
                </a:cubicBezTo>
                <a:cubicBezTo>
                  <a:pt x="55" y="95"/>
                  <a:pt x="87" y="57"/>
                  <a:pt x="137" y="57"/>
                </a:cubicBezTo>
                <a:cubicBezTo>
                  <a:pt x="152" y="57"/>
                  <a:pt x="169" y="61"/>
                  <a:pt x="178" y="66"/>
                </a:cubicBezTo>
                <a:cubicBezTo>
                  <a:pt x="168" y="130"/>
                  <a:pt x="168" y="130"/>
                  <a:pt x="168" y="130"/>
                </a:cubicBezTo>
                <a:cubicBezTo>
                  <a:pt x="164" y="151"/>
                  <a:pt x="167" y="160"/>
                  <a:pt x="176" y="161"/>
                </a:cubicBezTo>
                <a:cubicBezTo>
                  <a:pt x="191" y="161"/>
                  <a:pt x="210" y="142"/>
                  <a:pt x="210" y="102"/>
                </a:cubicBezTo>
                <a:cubicBezTo>
                  <a:pt x="210" y="56"/>
                  <a:pt x="181" y="21"/>
                  <a:pt x="127" y="21"/>
                </a:cubicBezTo>
                <a:cubicBezTo>
                  <a:pt x="74" y="21"/>
                  <a:pt x="27" y="63"/>
                  <a:pt x="27" y="130"/>
                </a:cubicBezTo>
                <a:cubicBezTo>
                  <a:pt x="27" y="188"/>
                  <a:pt x="64" y="221"/>
                  <a:pt x="116" y="221"/>
                </a:cubicBezTo>
                <a:cubicBezTo>
                  <a:pt x="134" y="221"/>
                  <a:pt x="153" y="217"/>
                  <a:pt x="167" y="210"/>
                </a:cubicBezTo>
                <a:lnTo>
                  <a:pt x="173" y="230"/>
                </a:lnTo>
                <a:close/>
                <a:moveTo>
                  <a:pt x="142" y="86"/>
                </a:moveTo>
                <a:cubicBezTo>
                  <a:pt x="139" y="85"/>
                  <a:pt x="135" y="85"/>
                  <a:pt x="131" y="85"/>
                </a:cubicBezTo>
                <a:cubicBezTo>
                  <a:pt x="108" y="85"/>
                  <a:pt x="90" y="107"/>
                  <a:pt x="90" y="134"/>
                </a:cubicBezTo>
                <a:cubicBezTo>
                  <a:pt x="90" y="147"/>
                  <a:pt x="96" y="156"/>
                  <a:pt x="108" y="156"/>
                </a:cubicBezTo>
                <a:cubicBezTo>
                  <a:pt x="120" y="156"/>
                  <a:pt x="134" y="139"/>
                  <a:pt x="137" y="119"/>
                </a:cubicBezTo>
                <a:lnTo>
                  <a:pt x="142" y="86"/>
                </a:lnTo>
                <a:close/>
              </a:path>
            </a:pathLst>
          </a:custGeom>
          <a:noFill/>
          <a:ln w="3175">
            <a:solidFill>
              <a:schemeClr val="bg1"/>
            </a:solidFill>
            <a:round/>
          </a:ln>
        </p:spPr>
        <p:txBody>
          <a:bodyPr vert="horz" wrap="square" lIns="121920" tIns="60960" rIns="121920" bIns="60960" numCol="1" anchor="t" anchorCtr="0" compatLnSpc="1"/>
          <a:lstStyle/>
          <a:p>
            <a:endParaRPr lang="zh-CN" altLang="en-US" sz="2400"/>
          </a:p>
        </p:txBody>
      </p:sp>
      <p:sp>
        <p:nvSpPr>
          <p:cNvPr id="223" name="圆角矩形 79"/>
          <p:cNvSpPr/>
          <p:nvPr/>
        </p:nvSpPr>
        <p:spPr>
          <a:xfrm>
            <a:off x="7581733" y="3067375"/>
            <a:ext cx="395707" cy="267844"/>
          </a:xfrm>
          <a:custGeom>
            <a:avLst/>
            <a:gdLst/>
            <a:ahLst/>
            <a:cxnLst/>
            <a:rect l="l" t="t" r="r" b="b"/>
            <a:pathLst>
              <a:path w="483395" h="327199">
                <a:moveTo>
                  <a:pt x="198362" y="0"/>
                </a:moveTo>
                <a:cubicBezTo>
                  <a:pt x="252395" y="0"/>
                  <a:pt x="297971" y="36211"/>
                  <a:pt x="310225" y="86240"/>
                </a:cubicBezTo>
                <a:cubicBezTo>
                  <a:pt x="314675" y="83816"/>
                  <a:pt x="319566" y="83344"/>
                  <a:pt x="324568" y="83344"/>
                </a:cubicBezTo>
                <a:cubicBezTo>
                  <a:pt x="367570" y="83344"/>
                  <a:pt x="402430" y="118204"/>
                  <a:pt x="402430" y="161206"/>
                </a:cubicBezTo>
                <a:lnTo>
                  <a:pt x="400647" y="170037"/>
                </a:lnTo>
                <a:lnTo>
                  <a:pt x="404814" y="170037"/>
                </a:lnTo>
                <a:cubicBezTo>
                  <a:pt x="448213" y="170037"/>
                  <a:pt x="483395" y="205219"/>
                  <a:pt x="483395" y="248618"/>
                </a:cubicBezTo>
                <a:lnTo>
                  <a:pt x="483394" y="248618"/>
                </a:lnTo>
                <a:cubicBezTo>
                  <a:pt x="483394" y="292017"/>
                  <a:pt x="448212" y="327199"/>
                  <a:pt x="404813" y="327199"/>
                </a:cubicBezTo>
                <a:lnTo>
                  <a:pt x="78581" y="327198"/>
                </a:lnTo>
                <a:cubicBezTo>
                  <a:pt x="35182" y="327198"/>
                  <a:pt x="1" y="292016"/>
                  <a:pt x="0" y="248618"/>
                </a:cubicBezTo>
                <a:cubicBezTo>
                  <a:pt x="1" y="205219"/>
                  <a:pt x="35182" y="170037"/>
                  <a:pt x="78581" y="170037"/>
                </a:cubicBezTo>
                <a:lnTo>
                  <a:pt x="93113" y="170037"/>
                </a:lnTo>
                <a:cubicBezTo>
                  <a:pt x="84369" y="154787"/>
                  <a:pt x="80018" y="137073"/>
                  <a:pt x="80018" y="118344"/>
                </a:cubicBezTo>
                <a:cubicBezTo>
                  <a:pt x="80018" y="52984"/>
                  <a:pt x="133002" y="0"/>
                  <a:pt x="198362" y="0"/>
                </a:cubicBezTo>
                <a:close/>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24" name="Freeform 13"/>
          <p:cNvSpPr>
            <a:spLocks noEditPoints="1"/>
          </p:cNvSpPr>
          <p:nvPr/>
        </p:nvSpPr>
        <p:spPr bwMode="auto">
          <a:xfrm>
            <a:off x="7663387" y="3090237"/>
            <a:ext cx="297120" cy="304940"/>
          </a:xfrm>
          <a:custGeom>
            <a:avLst/>
            <a:gdLst>
              <a:gd name="T0" fmla="*/ 173 w 236"/>
              <a:gd name="T1" fmla="*/ 230 h 242"/>
              <a:gd name="T2" fmla="*/ 109 w 236"/>
              <a:gd name="T3" fmla="*/ 242 h 242"/>
              <a:gd name="T4" fmla="*/ 0 w 236"/>
              <a:gd name="T5" fmla="*/ 133 h 242"/>
              <a:gd name="T6" fmla="*/ 131 w 236"/>
              <a:gd name="T7" fmla="*/ 0 h 242"/>
              <a:gd name="T8" fmla="*/ 236 w 236"/>
              <a:gd name="T9" fmla="*/ 101 h 242"/>
              <a:gd name="T10" fmla="*/ 170 w 236"/>
              <a:gd name="T11" fmla="*/ 184 h 242"/>
              <a:gd name="T12" fmla="*/ 140 w 236"/>
              <a:gd name="T13" fmla="*/ 157 h 242"/>
              <a:gd name="T14" fmla="*/ 139 w 236"/>
              <a:gd name="T15" fmla="*/ 157 h 242"/>
              <a:gd name="T16" fmla="*/ 94 w 236"/>
              <a:gd name="T17" fmla="*/ 184 h 242"/>
              <a:gd name="T18" fmla="*/ 55 w 236"/>
              <a:gd name="T19" fmla="*/ 138 h 242"/>
              <a:gd name="T20" fmla="*/ 137 w 236"/>
              <a:gd name="T21" fmla="*/ 57 h 242"/>
              <a:gd name="T22" fmla="*/ 178 w 236"/>
              <a:gd name="T23" fmla="*/ 66 h 242"/>
              <a:gd name="T24" fmla="*/ 168 w 236"/>
              <a:gd name="T25" fmla="*/ 130 h 242"/>
              <a:gd name="T26" fmla="*/ 176 w 236"/>
              <a:gd name="T27" fmla="*/ 161 h 242"/>
              <a:gd name="T28" fmla="*/ 210 w 236"/>
              <a:gd name="T29" fmla="*/ 102 h 242"/>
              <a:gd name="T30" fmla="*/ 127 w 236"/>
              <a:gd name="T31" fmla="*/ 21 h 242"/>
              <a:gd name="T32" fmla="*/ 27 w 236"/>
              <a:gd name="T33" fmla="*/ 130 h 242"/>
              <a:gd name="T34" fmla="*/ 116 w 236"/>
              <a:gd name="T35" fmla="*/ 221 h 242"/>
              <a:gd name="T36" fmla="*/ 167 w 236"/>
              <a:gd name="T37" fmla="*/ 210 h 242"/>
              <a:gd name="T38" fmla="*/ 173 w 236"/>
              <a:gd name="T39" fmla="*/ 230 h 242"/>
              <a:gd name="T40" fmla="*/ 142 w 236"/>
              <a:gd name="T41" fmla="*/ 86 h 242"/>
              <a:gd name="T42" fmla="*/ 131 w 236"/>
              <a:gd name="T43" fmla="*/ 85 h 242"/>
              <a:gd name="T44" fmla="*/ 90 w 236"/>
              <a:gd name="T45" fmla="*/ 134 h 242"/>
              <a:gd name="T46" fmla="*/ 108 w 236"/>
              <a:gd name="T47" fmla="*/ 156 h 242"/>
              <a:gd name="T48" fmla="*/ 137 w 236"/>
              <a:gd name="T49" fmla="*/ 119 h 242"/>
              <a:gd name="T50" fmla="*/ 142 w 236"/>
              <a:gd name="T51" fmla="*/ 86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36" h="242">
                <a:moveTo>
                  <a:pt x="173" y="230"/>
                </a:moveTo>
                <a:cubicBezTo>
                  <a:pt x="152" y="239"/>
                  <a:pt x="134" y="242"/>
                  <a:pt x="109" y="242"/>
                </a:cubicBezTo>
                <a:cubicBezTo>
                  <a:pt x="51" y="242"/>
                  <a:pt x="0" y="201"/>
                  <a:pt x="0" y="133"/>
                </a:cubicBezTo>
                <a:cubicBezTo>
                  <a:pt x="0" y="62"/>
                  <a:pt x="52" y="0"/>
                  <a:pt x="131" y="0"/>
                </a:cubicBezTo>
                <a:cubicBezTo>
                  <a:pt x="192" y="0"/>
                  <a:pt x="236" y="42"/>
                  <a:pt x="236" y="101"/>
                </a:cubicBezTo>
                <a:cubicBezTo>
                  <a:pt x="236" y="152"/>
                  <a:pt x="207" y="184"/>
                  <a:pt x="170" y="184"/>
                </a:cubicBezTo>
                <a:cubicBezTo>
                  <a:pt x="154" y="184"/>
                  <a:pt x="142" y="175"/>
                  <a:pt x="140" y="157"/>
                </a:cubicBezTo>
                <a:cubicBezTo>
                  <a:pt x="139" y="157"/>
                  <a:pt x="139" y="157"/>
                  <a:pt x="139" y="157"/>
                </a:cubicBezTo>
                <a:cubicBezTo>
                  <a:pt x="128" y="174"/>
                  <a:pt x="113" y="184"/>
                  <a:pt x="94" y="184"/>
                </a:cubicBezTo>
                <a:cubicBezTo>
                  <a:pt x="72" y="184"/>
                  <a:pt x="55" y="167"/>
                  <a:pt x="55" y="138"/>
                </a:cubicBezTo>
                <a:cubicBezTo>
                  <a:pt x="55" y="95"/>
                  <a:pt x="87" y="57"/>
                  <a:pt x="137" y="57"/>
                </a:cubicBezTo>
                <a:cubicBezTo>
                  <a:pt x="152" y="57"/>
                  <a:pt x="169" y="61"/>
                  <a:pt x="178" y="66"/>
                </a:cubicBezTo>
                <a:cubicBezTo>
                  <a:pt x="168" y="130"/>
                  <a:pt x="168" y="130"/>
                  <a:pt x="168" y="130"/>
                </a:cubicBezTo>
                <a:cubicBezTo>
                  <a:pt x="164" y="151"/>
                  <a:pt x="167" y="160"/>
                  <a:pt x="176" y="161"/>
                </a:cubicBezTo>
                <a:cubicBezTo>
                  <a:pt x="191" y="161"/>
                  <a:pt x="210" y="142"/>
                  <a:pt x="210" y="102"/>
                </a:cubicBezTo>
                <a:cubicBezTo>
                  <a:pt x="210" y="56"/>
                  <a:pt x="181" y="21"/>
                  <a:pt x="127" y="21"/>
                </a:cubicBezTo>
                <a:cubicBezTo>
                  <a:pt x="74" y="21"/>
                  <a:pt x="27" y="63"/>
                  <a:pt x="27" y="130"/>
                </a:cubicBezTo>
                <a:cubicBezTo>
                  <a:pt x="27" y="188"/>
                  <a:pt x="64" y="221"/>
                  <a:pt x="116" y="221"/>
                </a:cubicBezTo>
                <a:cubicBezTo>
                  <a:pt x="134" y="221"/>
                  <a:pt x="153" y="217"/>
                  <a:pt x="167" y="210"/>
                </a:cubicBezTo>
                <a:lnTo>
                  <a:pt x="173" y="230"/>
                </a:lnTo>
                <a:close/>
                <a:moveTo>
                  <a:pt x="142" y="86"/>
                </a:moveTo>
                <a:cubicBezTo>
                  <a:pt x="139" y="85"/>
                  <a:pt x="135" y="85"/>
                  <a:pt x="131" y="85"/>
                </a:cubicBezTo>
                <a:cubicBezTo>
                  <a:pt x="108" y="85"/>
                  <a:pt x="90" y="107"/>
                  <a:pt x="90" y="134"/>
                </a:cubicBezTo>
                <a:cubicBezTo>
                  <a:pt x="90" y="147"/>
                  <a:pt x="96" y="156"/>
                  <a:pt x="108" y="156"/>
                </a:cubicBezTo>
                <a:cubicBezTo>
                  <a:pt x="120" y="156"/>
                  <a:pt x="134" y="139"/>
                  <a:pt x="137" y="119"/>
                </a:cubicBezTo>
                <a:lnTo>
                  <a:pt x="142" y="86"/>
                </a:lnTo>
                <a:close/>
              </a:path>
            </a:pathLst>
          </a:custGeom>
          <a:noFill/>
          <a:ln w="3175">
            <a:solidFill>
              <a:schemeClr val="bg1"/>
            </a:solidFill>
            <a:round/>
          </a:ln>
        </p:spPr>
        <p:txBody>
          <a:bodyPr vert="horz" wrap="square" lIns="121920" tIns="60960" rIns="121920" bIns="60960" numCol="1" anchor="t" anchorCtr="0" compatLnSpc="1"/>
          <a:lstStyle/>
          <a:p>
            <a:endParaRPr lang="zh-CN" altLang="en-US" sz="2400"/>
          </a:p>
        </p:txBody>
      </p:sp>
      <p:sp>
        <p:nvSpPr>
          <p:cNvPr id="225" name="圆角矩形 77"/>
          <p:cNvSpPr/>
          <p:nvPr/>
        </p:nvSpPr>
        <p:spPr>
          <a:xfrm rot="10800000" flipH="1" flipV="1">
            <a:off x="3431977" y="2446317"/>
            <a:ext cx="5403273" cy="2547157"/>
          </a:xfrm>
          <a:prstGeom prst="roundRect">
            <a:avLst>
              <a:gd name="adj" fmla="val 6518"/>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0B3B57"/>
              </a:solidFill>
            </a:endParaRPr>
          </a:p>
        </p:txBody>
      </p:sp>
      <p:sp>
        <p:nvSpPr>
          <p:cNvPr id="226" name="TextBox 66"/>
          <p:cNvSpPr txBox="1"/>
          <p:nvPr/>
        </p:nvSpPr>
        <p:spPr>
          <a:xfrm>
            <a:off x="3984862" y="2988572"/>
            <a:ext cx="2646071" cy="1107996"/>
          </a:xfrm>
          <a:prstGeom prst="rect">
            <a:avLst/>
          </a:prstGeom>
          <a:noFill/>
        </p:spPr>
        <p:txBody>
          <a:bodyPr wrap="square" rtlCol="0">
            <a:spAutoFit/>
          </a:bodyPr>
          <a:lstStyle/>
          <a:p>
            <a:r>
              <a:rPr lang="en-US" altLang="zh-CN" sz="6000" dirty="0">
                <a:solidFill>
                  <a:srgbClr val="326A82"/>
                </a:solidFill>
                <a:latin typeface="Impact" panose="020B0806030902050204" pitchFamily="34" charset="0"/>
              </a:rPr>
              <a:t>Thanks</a:t>
            </a:r>
            <a:r>
              <a:rPr lang="en-US" altLang="zh-CN" sz="6600" dirty="0">
                <a:solidFill>
                  <a:srgbClr val="326A82"/>
                </a:solidFill>
                <a:latin typeface="Impact" panose="020B0806030902050204" pitchFamily="34" charset="0"/>
              </a:rPr>
              <a:t> </a:t>
            </a:r>
            <a:endParaRPr lang="zh-CN" altLang="en-US" sz="6600" dirty="0">
              <a:solidFill>
                <a:srgbClr val="326A82"/>
              </a:solidFill>
              <a:latin typeface="Impact" panose="020B0806030902050204" pitchFamily="34" charset="0"/>
            </a:endParaRPr>
          </a:p>
        </p:txBody>
      </p:sp>
      <p:grpSp>
        <p:nvGrpSpPr>
          <p:cNvPr id="227" name="组合 6"/>
          <p:cNvGrpSpPr/>
          <p:nvPr/>
        </p:nvGrpSpPr>
        <p:grpSpPr>
          <a:xfrm>
            <a:off x="6585841" y="2817105"/>
            <a:ext cx="1574715" cy="1165885"/>
            <a:chOff x="6487939" y="2768636"/>
            <a:chExt cx="1574714" cy="1165885"/>
          </a:xfrm>
          <a:effectLst>
            <a:outerShdw blurRad="50800" dist="38100" dir="10800000" algn="r" rotWithShape="0">
              <a:prstClr val="black">
                <a:alpha val="40000"/>
              </a:prstClr>
            </a:outerShdw>
          </a:effectLst>
        </p:grpSpPr>
        <p:sp>
          <p:nvSpPr>
            <p:cNvPr id="228" name="圆角矩形 80"/>
            <p:cNvSpPr/>
            <p:nvPr/>
          </p:nvSpPr>
          <p:spPr>
            <a:xfrm>
              <a:off x="6647280" y="2826525"/>
              <a:ext cx="1415373" cy="1107996"/>
            </a:xfrm>
            <a:prstGeom prst="roundRect">
              <a:avLst>
                <a:gd name="adj" fmla="val 5011"/>
              </a:avLst>
            </a:prstGeom>
            <a:solidFill>
              <a:srgbClr val="326A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9" name="矩形 81"/>
            <p:cNvSpPr/>
            <p:nvPr/>
          </p:nvSpPr>
          <p:spPr>
            <a:xfrm>
              <a:off x="6487939" y="2768636"/>
              <a:ext cx="184731" cy="1107996"/>
            </a:xfrm>
            <a:prstGeom prst="rect">
              <a:avLst/>
            </a:prstGeom>
            <a:noFill/>
          </p:spPr>
          <p:txBody>
            <a:bodyPr wrap="none">
              <a:spAutoFit/>
            </a:bodyPr>
            <a:lstStyle/>
            <a:p>
              <a:pPr lvl="0"/>
              <a:endParaRPr lang="zh-CN" altLang="en-US" sz="6600" dirty="0">
                <a:solidFill>
                  <a:prstClr val="white"/>
                </a:solidFill>
                <a:latin typeface="Impact" panose="020B0806030902050204" pitchFamily="34" charset="0"/>
              </a:endParaRPr>
            </a:p>
          </p:txBody>
        </p:sp>
      </p:grpSp>
    </p:spTree>
  </p:cSld>
  <p:clrMapOvr>
    <a:masterClrMapping/>
  </p:clrMapOvr>
  <p:timing>
    <p:tnLst>
      <p:par>
        <p:cTn id="1" dur="indefinite" restart="never" nodeType="tmRoot">
          <p:childTnLst>
            <p:seq concurrent="0"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26"/>
                                        </p:tgtEl>
                                        <p:attrNameLst>
                                          <p:attrName>style.visibility</p:attrName>
                                        </p:attrNameLst>
                                      </p:cBhvr>
                                      <p:to>
                                        <p:strVal val="visible"/>
                                      </p:to>
                                    </p:set>
                                    <p:anim calcmode="lin" valueType="num">
                                      <p:cBhvr additive="base">
                                        <p:cTn id="7" dur="500" fill="hold"/>
                                        <p:tgtEl>
                                          <p:spTgt spid="226"/>
                                        </p:tgtEl>
                                        <p:attrNameLst>
                                          <p:attrName>ppt_x</p:attrName>
                                        </p:attrNameLst>
                                      </p:cBhvr>
                                      <p:tavLst>
                                        <p:tav tm="0">
                                          <p:val>
                                            <p:strVal val="0-#ppt_w/2"/>
                                          </p:val>
                                        </p:tav>
                                        <p:tav tm="100000">
                                          <p:val>
                                            <p:strVal val="#ppt_x"/>
                                          </p:val>
                                        </p:tav>
                                      </p:tavLst>
                                    </p:anim>
                                    <p:anim calcmode="lin" valueType="num">
                                      <p:cBhvr additive="base">
                                        <p:cTn id="8" dur="500" fill="hold"/>
                                        <p:tgtEl>
                                          <p:spTgt spid="226"/>
                                        </p:tgtEl>
                                        <p:attrNameLst>
                                          <p:attrName>ppt_y</p:attrName>
                                        </p:attrNameLst>
                                      </p:cBhvr>
                                      <p:tavLst>
                                        <p:tav tm="0">
                                          <p:val>
                                            <p:strVal val="#ppt_y"/>
                                          </p:val>
                                        </p:tav>
                                        <p:tav tm="100000">
                                          <p:val>
                                            <p:strVal val="#ppt_y"/>
                                          </p:val>
                                        </p:tav>
                                      </p:tavLst>
                                    </p:anim>
                                  </p:childTnLst>
                                </p:cTn>
                              </p:par>
                              <p:par>
                                <p:cTn id="9" presetID="53" presetClass="entr" presetSubtype="16" fill="hold" nodeType="withEffect">
                                  <p:stCondLst>
                                    <p:cond delay="0"/>
                                  </p:stCondLst>
                                  <p:childTnLst>
                                    <p:set>
                                      <p:cBhvr>
                                        <p:cTn id="10" dur="1" fill="hold">
                                          <p:stCondLst>
                                            <p:cond delay="0"/>
                                          </p:stCondLst>
                                        </p:cTn>
                                        <p:tgtEl>
                                          <p:spTgt spid="225"/>
                                        </p:tgtEl>
                                        <p:attrNameLst>
                                          <p:attrName>style.visibility</p:attrName>
                                        </p:attrNameLst>
                                      </p:cBhvr>
                                      <p:to>
                                        <p:strVal val="visible"/>
                                      </p:to>
                                    </p:set>
                                    <p:anim calcmode="lin" valueType="num">
                                      <p:cBhvr>
                                        <p:cTn id="11" dur="500" fill="hold"/>
                                        <p:tgtEl>
                                          <p:spTgt spid="225"/>
                                        </p:tgtEl>
                                        <p:attrNameLst>
                                          <p:attrName>ppt_w</p:attrName>
                                        </p:attrNameLst>
                                      </p:cBhvr>
                                      <p:tavLst>
                                        <p:tav tm="0">
                                          <p:val>
                                            <p:fltVal val="0"/>
                                          </p:val>
                                        </p:tav>
                                        <p:tav tm="100000">
                                          <p:val>
                                            <p:strVal val="#ppt_w"/>
                                          </p:val>
                                        </p:tav>
                                      </p:tavLst>
                                    </p:anim>
                                    <p:anim calcmode="lin" valueType="num">
                                      <p:cBhvr>
                                        <p:cTn id="12" dur="500" fill="hold"/>
                                        <p:tgtEl>
                                          <p:spTgt spid="225"/>
                                        </p:tgtEl>
                                        <p:attrNameLst>
                                          <p:attrName>ppt_h</p:attrName>
                                        </p:attrNameLst>
                                      </p:cBhvr>
                                      <p:tavLst>
                                        <p:tav tm="0">
                                          <p:val>
                                            <p:fltVal val="0"/>
                                          </p:val>
                                        </p:tav>
                                        <p:tav tm="100000">
                                          <p:val>
                                            <p:strVal val="#ppt_h"/>
                                          </p:val>
                                        </p:tav>
                                      </p:tavLst>
                                    </p:anim>
                                    <p:animEffect transition="in" filter="fade">
                                      <p:cBhvr>
                                        <p:cTn id="13" dur="500"/>
                                        <p:tgtEl>
                                          <p:spTgt spid="225"/>
                                        </p:tgtEl>
                                      </p:cBhvr>
                                    </p:animEffect>
                                  </p:childTnLst>
                                </p:cTn>
                              </p:par>
                              <p:par>
                                <p:cTn id="14" presetID="2" presetClass="entr" presetSubtype="2" fill="hold" nodeType="withEffect">
                                  <p:stCondLst>
                                    <p:cond delay="0"/>
                                  </p:stCondLst>
                                  <p:childTnLst>
                                    <p:set>
                                      <p:cBhvr>
                                        <p:cTn id="15" dur="1" fill="hold">
                                          <p:stCondLst>
                                            <p:cond delay="0"/>
                                          </p:stCondLst>
                                        </p:cTn>
                                        <p:tgtEl>
                                          <p:spTgt spid="227"/>
                                        </p:tgtEl>
                                        <p:attrNameLst>
                                          <p:attrName>style.visibility</p:attrName>
                                        </p:attrNameLst>
                                      </p:cBhvr>
                                      <p:to>
                                        <p:strVal val="visible"/>
                                      </p:to>
                                    </p:set>
                                    <p:anim calcmode="lin" valueType="num">
                                      <p:cBhvr additive="base">
                                        <p:cTn id="16" dur="500" fill="hold"/>
                                        <p:tgtEl>
                                          <p:spTgt spid="227"/>
                                        </p:tgtEl>
                                        <p:attrNameLst>
                                          <p:attrName>ppt_x</p:attrName>
                                        </p:attrNameLst>
                                      </p:cBhvr>
                                      <p:tavLst>
                                        <p:tav tm="0">
                                          <p:val>
                                            <p:strVal val="1+#ppt_w/2"/>
                                          </p:val>
                                        </p:tav>
                                        <p:tav tm="100000">
                                          <p:val>
                                            <p:strVal val="#ppt_x"/>
                                          </p:val>
                                        </p:tav>
                                      </p:tavLst>
                                    </p:anim>
                                    <p:anim calcmode="lin" valueType="num">
                                      <p:cBhvr additive="base">
                                        <p:cTn id="17" dur="500" fill="hold"/>
                                        <p:tgtEl>
                                          <p:spTgt spid="227"/>
                                        </p:tgtEl>
                                        <p:attrNameLst>
                                          <p:attrName>ppt_y</p:attrName>
                                        </p:attrNameLst>
                                      </p:cBhvr>
                                      <p:tavLst>
                                        <p:tav tm="0">
                                          <p:val>
                                            <p:strVal val="#ppt_y"/>
                                          </p:val>
                                        </p:tav>
                                        <p:tav tm="100000">
                                          <p:val>
                                            <p:strVal val="#ppt_y"/>
                                          </p:val>
                                        </p:tav>
                                      </p:tavLst>
                                    </p:anim>
                                  </p:childTnLst>
                                </p:cTn>
                              </p:par>
                              <p:par>
                                <p:cTn id="18" presetID="10" presetClass="entr" presetSubtype="0" fill="hold" nodeType="withEffect">
                                  <p:stCondLst>
                                    <p:cond delay="1000"/>
                                  </p:stCondLst>
                                  <p:childTnLst>
                                    <p:set>
                                      <p:cBhvr>
                                        <p:cTn id="19" dur="1" fill="hold">
                                          <p:stCondLst>
                                            <p:cond delay="0"/>
                                          </p:stCondLst>
                                        </p:cTn>
                                        <p:tgtEl>
                                          <p:spTgt spid="223"/>
                                        </p:tgtEl>
                                        <p:attrNameLst>
                                          <p:attrName>style.visibility</p:attrName>
                                        </p:attrNameLst>
                                      </p:cBhvr>
                                      <p:to>
                                        <p:strVal val="visible"/>
                                      </p:to>
                                    </p:set>
                                    <p:animEffect transition="in" filter="fade">
                                      <p:cBhvr>
                                        <p:cTn id="20" dur="500"/>
                                        <p:tgtEl>
                                          <p:spTgt spid="223"/>
                                        </p:tgtEl>
                                      </p:cBhvr>
                                    </p:animEffect>
                                  </p:childTnLst>
                                </p:cTn>
                              </p:par>
                              <p:par>
                                <p:cTn id="21" presetID="10" presetClass="entr" presetSubtype="0" fill="hold" nodeType="withEffect">
                                  <p:stCondLst>
                                    <p:cond delay="1000"/>
                                  </p:stCondLst>
                                  <p:childTnLst>
                                    <p:set>
                                      <p:cBhvr>
                                        <p:cTn id="22" dur="1" fill="hold">
                                          <p:stCondLst>
                                            <p:cond delay="0"/>
                                          </p:stCondLst>
                                        </p:cTn>
                                        <p:tgtEl>
                                          <p:spTgt spid="224"/>
                                        </p:tgtEl>
                                        <p:attrNameLst>
                                          <p:attrName>style.visibility</p:attrName>
                                        </p:attrNameLst>
                                      </p:cBhvr>
                                      <p:to>
                                        <p:strVal val="visible"/>
                                      </p:to>
                                    </p:set>
                                    <p:animEffect transition="in" filter="fade">
                                      <p:cBhvr>
                                        <p:cTn id="23" dur="500"/>
                                        <p:tgtEl>
                                          <p:spTgt spid="224"/>
                                        </p:tgtEl>
                                      </p:cBhvr>
                                    </p:animEffect>
                                  </p:childTnLst>
                                </p:cTn>
                              </p:par>
                              <p:par>
                                <p:cTn id="24" presetID="10" presetClass="entr" presetSubtype="0" fill="hold" nodeType="withEffect">
                                  <p:stCondLst>
                                    <p:cond delay="1000"/>
                                  </p:stCondLst>
                                  <p:childTnLst>
                                    <p:set>
                                      <p:cBhvr>
                                        <p:cTn id="25" dur="1" fill="hold">
                                          <p:stCondLst>
                                            <p:cond delay="0"/>
                                          </p:stCondLst>
                                        </p:cTn>
                                        <p:tgtEl>
                                          <p:spTgt spid="193"/>
                                        </p:tgtEl>
                                        <p:attrNameLst>
                                          <p:attrName>style.visibility</p:attrName>
                                        </p:attrNameLst>
                                      </p:cBhvr>
                                      <p:to>
                                        <p:strVal val="visible"/>
                                      </p:to>
                                    </p:set>
                                    <p:animEffect transition="in" filter="fade">
                                      <p:cBhvr>
                                        <p:cTn id="26" dur="500"/>
                                        <p:tgtEl>
                                          <p:spTgt spid="193"/>
                                        </p:tgtEl>
                                      </p:cBhvr>
                                    </p:animEffect>
                                  </p:childTnLst>
                                </p:cTn>
                              </p:par>
                              <p:par>
                                <p:cTn id="27" presetID="10" presetClass="entr" presetSubtype="0" fill="hold" nodeType="withEffect">
                                  <p:stCondLst>
                                    <p:cond delay="1000"/>
                                  </p:stCondLst>
                                  <p:childTnLst>
                                    <p:set>
                                      <p:cBhvr>
                                        <p:cTn id="28" dur="1" fill="hold">
                                          <p:stCondLst>
                                            <p:cond delay="0"/>
                                          </p:stCondLst>
                                        </p:cTn>
                                        <p:tgtEl>
                                          <p:spTgt spid="189"/>
                                        </p:tgtEl>
                                        <p:attrNameLst>
                                          <p:attrName>style.visibility</p:attrName>
                                        </p:attrNameLst>
                                      </p:cBhvr>
                                      <p:to>
                                        <p:strVal val="visible"/>
                                      </p:to>
                                    </p:set>
                                    <p:animEffect transition="in" filter="fade">
                                      <p:cBhvr>
                                        <p:cTn id="29" dur="500"/>
                                        <p:tgtEl>
                                          <p:spTgt spid="189"/>
                                        </p:tgtEl>
                                      </p:cBhvr>
                                    </p:animEffect>
                                  </p:childTnLst>
                                </p:cTn>
                              </p:par>
                              <p:par>
                                <p:cTn id="30" presetID="10" presetClass="entr" presetSubtype="0" fill="hold" nodeType="withEffect">
                                  <p:stCondLst>
                                    <p:cond delay="1000"/>
                                  </p:stCondLst>
                                  <p:childTnLst>
                                    <p:set>
                                      <p:cBhvr>
                                        <p:cTn id="31" dur="1" fill="hold">
                                          <p:stCondLst>
                                            <p:cond delay="0"/>
                                          </p:stCondLst>
                                        </p:cTn>
                                        <p:tgtEl>
                                          <p:spTgt spid="188"/>
                                        </p:tgtEl>
                                        <p:attrNameLst>
                                          <p:attrName>style.visibility</p:attrName>
                                        </p:attrNameLst>
                                      </p:cBhvr>
                                      <p:to>
                                        <p:strVal val="visible"/>
                                      </p:to>
                                    </p:set>
                                    <p:animEffect transition="in" filter="fade">
                                      <p:cBhvr>
                                        <p:cTn id="32" dur="500"/>
                                        <p:tgtEl>
                                          <p:spTgt spid="188"/>
                                        </p:tgtEl>
                                      </p:cBhvr>
                                    </p:animEffect>
                                  </p:childTnLst>
                                </p:cTn>
                              </p:par>
                              <p:par>
                                <p:cTn id="33" presetID="10" presetClass="entr" presetSubtype="0" fill="hold" nodeType="withEffect">
                                  <p:stCondLst>
                                    <p:cond delay="1000"/>
                                  </p:stCondLst>
                                  <p:childTnLst>
                                    <p:set>
                                      <p:cBhvr>
                                        <p:cTn id="34" dur="1" fill="hold">
                                          <p:stCondLst>
                                            <p:cond delay="0"/>
                                          </p:stCondLst>
                                        </p:cTn>
                                        <p:tgtEl>
                                          <p:spTgt spid="196"/>
                                        </p:tgtEl>
                                        <p:attrNameLst>
                                          <p:attrName>style.visibility</p:attrName>
                                        </p:attrNameLst>
                                      </p:cBhvr>
                                      <p:to>
                                        <p:strVal val="visible"/>
                                      </p:to>
                                    </p:set>
                                    <p:animEffect transition="in" filter="fade">
                                      <p:cBhvr>
                                        <p:cTn id="35" dur="500"/>
                                        <p:tgtEl>
                                          <p:spTgt spid="196"/>
                                        </p:tgtEl>
                                      </p:cBhvr>
                                    </p:animEffect>
                                  </p:childTnLst>
                                </p:cTn>
                              </p:par>
                              <p:par>
                                <p:cTn id="36" presetID="10" presetClass="entr" presetSubtype="0" fill="hold" nodeType="withEffect">
                                  <p:stCondLst>
                                    <p:cond delay="1000"/>
                                  </p:stCondLst>
                                  <p:childTnLst>
                                    <p:set>
                                      <p:cBhvr>
                                        <p:cTn id="37" dur="1" fill="hold">
                                          <p:stCondLst>
                                            <p:cond delay="0"/>
                                          </p:stCondLst>
                                        </p:cTn>
                                        <p:tgtEl>
                                          <p:spTgt spid="177"/>
                                        </p:tgtEl>
                                        <p:attrNameLst>
                                          <p:attrName>style.visibility</p:attrName>
                                        </p:attrNameLst>
                                      </p:cBhvr>
                                      <p:to>
                                        <p:strVal val="visible"/>
                                      </p:to>
                                    </p:set>
                                    <p:animEffect transition="in" filter="fade">
                                      <p:cBhvr>
                                        <p:cTn id="38" dur="500"/>
                                        <p:tgtEl>
                                          <p:spTgt spid="177"/>
                                        </p:tgtEl>
                                      </p:cBhvr>
                                    </p:animEffect>
                                  </p:childTnLst>
                                </p:cTn>
                              </p:par>
                              <p:par>
                                <p:cTn id="39" presetID="10" presetClass="entr" presetSubtype="0" fill="hold" nodeType="withEffect">
                                  <p:stCondLst>
                                    <p:cond delay="1000"/>
                                  </p:stCondLst>
                                  <p:childTnLst>
                                    <p:set>
                                      <p:cBhvr>
                                        <p:cTn id="40" dur="1" fill="hold">
                                          <p:stCondLst>
                                            <p:cond delay="0"/>
                                          </p:stCondLst>
                                        </p:cTn>
                                        <p:tgtEl>
                                          <p:spTgt spid="173"/>
                                        </p:tgtEl>
                                        <p:attrNameLst>
                                          <p:attrName>style.visibility</p:attrName>
                                        </p:attrNameLst>
                                      </p:cBhvr>
                                      <p:to>
                                        <p:strVal val="visible"/>
                                      </p:to>
                                    </p:set>
                                    <p:animEffect transition="in" filter="fade">
                                      <p:cBhvr>
                                        <p:cTn id="41" dur="500"/>
                                        <p:tgtEl>
                                          <p:spTgt spid="173"/>
                                        </p:tgtEl>
                                      </p:cBhvr>
                                    </p:animEffect>
                                  </p:childTnLst>
                                </p:cTn>
                              </p:par>
                              <p:par>
                                <p:cTn id="42" presetID="10" presetClass="entr" presetSubtype="0" fill="hold" nodeType="withEffect">
                                  <p:stCondLst>
                                    <p:cond delay="1000"/>
                                  </p:stCondLst>
                                  <p:childTnLst>
                                    <p:set>
                                      <p:cBhvr>
                                        <p:cTn id="43" dur="1" fill="hold">
                                          <p:stCondLst>
                                            <p:cond delay="0"/>
                                          </p:stCondLst>
                                        </p:cTn>
                                        <p:tgtEl>
                                          <p:spTgt spid="180"/>
                                        </p:tgtEl>
                                        <p:attrNameLst>
                                          <p:attrName>style.visibility</p:attrName>
                                        </p:attrNameLst>
                                      </p:cBhvr>
                                      <p:to>
                                        <p:strVal val="visible"/>
                                      </p:to>
                                    </p:set>
                                    <p:animEffect transition="in" filter="fade">
                                      <p:cBhvr>
                                        <p:cTn id="44" dur="500"/>
                                        <p:tgtEl>
                                          <p:spTgt spid="180"/>
                                        </p:tgtEl>
                                      </p:cBhvr>
                                    </p:animEffect>
                                  </p:childTnLst>
                                </p:cTn>
                              </p:par>
                              <p:par>
                                <p:cTn id="45" presetID="10" presetClass="entr" presetSubtype="0" fill="hold" nodeType="withEffect">
                                  <p:stCondLst>
                                    <p:cond delay="1000"/>
                                  </p:stCondLst>
                                  <p:childTnLst>
                                    <p:set>
                                      <p:cBhvr>
                                        <p:cTn id="46" dur="1" fill="hold">
                                          <p:stCondLst>
                                            <p:cond delay="0"/>
                                          </p:stCondLst>
                                        </p:cTn>
                                        <p:tgtEl>
                                          <p:spTgt spid="181"/>
                                        </p:tgtEl>
                                        <p:attrNameLst>
                                          <p:attrName>style.visibility</p:attrName>
                                        </p:attrNameLst>
                                      </p:cBhvr>
                                      <p:to>
                                        <p:strVal val="visible"/>
                                      </p:to>
                                    </p:set>
                                    <p:animEffect transition="in" filter="fade">
                                      <p:cBhvr>
                                        <p:cTn id="47" dur="500"/>
                                        <p:tgtEl>
                                          <p:spTgt spid="181"/>
                                        </p:tgtEl>
                                      </p:cBhvr>
                                    </p:animEffect>
                                  </p:childTnLst>
                                </p:cTn>
                              </p:par>
                              <p:par>
                                <p:cTn id="48" presetID="10" presetClass="entr" presetSubtype="0" fill="hold" nodeType="withEffect">
                                  <p:stCondLst>
                                    <p:cond delay="1000"/>
                                  </p:stCondLst>
                                  <p:childTnLst>
                                    <p:set>
                                      <p:cBhvr>
                                        <p:cTn id="49" dur="1" fill="hold">
                                          <p:stCondLst>
                                            <p:cond delay="0"/>
                                          </p:stCondLst>
                                        </p:cTn>
                                        <p:tgtEl>
                                          <p:spTgt spid="203"/>
                                        </p:tgtEl>
                                        <p:attrNameLst>
                                          <p:attrName>style.visibility</p:attrName>
                                        </p:attrNameLst>
                                      </p:cBhvr>
                                      <p:to>
                                        <p:strVal val="visible"/>
                                      </p:to>
                                    </p:set>
                                    <p:animEffect transition="in" filter="fade">
                                      <p:cBhvr>
                                        <p:cTn id="50" dur="500"/>
                                        <p:tgtEl>
                                          <p:spTgt spid="203"/>
                                        </p:tgtEl>
                                      </p:cBhvr>
                                    </p:animEffect>
                                  </p:childTnLst>
                                </p:cTn>
                              </p:par>
                              <p:par>
                                <p:cTn id="51" presetID="10" presetClass="entr" presetSubtype="0" fill="hold" nodeType="withEffect">
                                  <p:stCondLst>
                                    <p:cond delay="1000"/>
                                  </p:stCondLst>
                                  <p:childTnLst>
                                    <p:set>
                                      <p:cBhvr>
                                        <p:cTn id="52" dur="1" fill="hold">
                                          <p:stCondLst>
                                            <p:cond delay="0"/>
                                          </p:stCondLst>
                                        </p:cTn>
                                        <p:tgtEl>
                                          <p:spTgt spid="207"/>
                                        </p:tgtEl>
                                        <p:attrNameLst>
                                          <p:attrName>style.visibility</p:attrName>
                                        </p:attrNameLst>
                                      </p:cBhvr>
                                      <p:to>
                                        <p:strVal val="visible"/>
                                      </p:to>
                                    </p:set>
                                    <p:animEffect transition="in" filter="fade">
                                      <p:cBhvr>
                                        <p:cTn id="53" dur="500"/>
                                        <p:tgtEl>
                                          <p:spTgt spid="207"/>
                                        </p:tgtEl>
                                      </p:cBhvr>
                                    </p:animEffect>
                                  </p:childTnLst>
                                </p:cTn>
                              </p:par>
                              <p:par>
                                <p:cTn id="54" presetID="10" presetClass="entr" presetSubtype="0" fill="hold" nodeType="withEffect">
                                  <p:stCondLst>
                                    <p:cond delay="1000"/>
                                  </p:stCondLst>
                                  <p:childTnLst>
                                    <p:set>
                                      <p:cBhvr>
                                        <p:cTn id="55" dur="1" fill="hold">
                                          <p:stCondLst>
                                            <p:cond delay="0"/>
                                          </p:stCondLst>
                                        </p:cTn>
                                        <p:tgtEl>
                                          <p:spTgt spid="208"/>
                                        </p:tgtEl>
                                        <p:attrNameLst>
                                          <p:attrName>style.visibility</p:attrName>
                                        </p:attrNameLst>
                                      </p:cBhvr>
                                      <p:to>
                                        <p:strVal val="visible"/>
                                      </p:to>
                                    </p:set>
                                    <p:animEffect transition="in" filter="fade">
                                      <p:cBhvr>
                                        <p:cTn id="56" dur="500"/>
                                        <p:tgtEl>
                                          <p:spTgt spid="208"/>
                                        </p:tgtEl>
                                      </p:cBhvr>
                                    </p:animEffect>
                                  </p:childTnLst>
                                </p:cTn>
                              </p:par>
                              <p:par>
                                <p:cTn id="57" presetID="10" presetClass="entr" presetSubtype="0" fill="hold" nodeType="withEffect">
                                  <p:stCondLst>
                                    <p:cond delay="1000"/>
                                  </p:stCondLst>
                                  <p:childTnLst>
                                    <p:set>
                                      <p:cBhvr>
                                        <p:cTn id="58" dur="1" fill="hold">
                                          <p:stCondLst>
                                            <p:cond delay="0"/>
                                          </p:stCondLst>
                                        </p:cTn>
                                        <p:tgtEl>
                                          <p:spTgt spid="219"/>
                                        </p:tgtEl>
                                        <p:attrNameLst>
                                          <p:attrName>style.visibility</p:attrName>
                                        </p:attrNameLst>
                                      </p:cBhvr>
                                      <p:to>
                                        <p:strVal val="visible"/>
                                      </p:to>
                                    </p:set>
                                    <p:animEffect transition="in" filter="fade">
                                      <p:cBhvr>
                                        <p:cTn id="59" dur="500"/>
                                        <p:tgtEl>
                                          <p:spTgt spid="219"/>
                                        </p:tgtEl>
                                      </p:cBhvr>
                                    </p:animEffect>
                                  </p:childTnLst>
                                </p:cTn>
                              </p:par>
                              <p:par>
                                <p:cTn id="60" presetID="10" presetClass="entr" presetSubtype="0" fill="hold" nodeType="withEffect">
                                  <p:stCondLst>
                                    <p:cond delay="1000"/>
                                  </p:stCondLst>
                                  <p:childTnLst>
                                    <p:set>
                                      <p:cBhvr>
                                        <p:cTn id="61" dur="1" fill="hold">
                                          <p:stCondLst>
                                            <p:cond delay="0"/>
                                          </p:stCondLst>
                                        </p:cTn>
                                        <p:tgtEl>
                                          <p:spTgt spid="215"/>
                                        </p:tgtEl>
                                        <p:attrNameLst>
                                          <p:attrName>style.visibility</p:attrName>
                                        </p:attrNameLst>
                                      </p:cBhvr>
                                      <p:to>
                                        <p:strVal val="visible"/>
                                      </p:to>
                                    </p:set>
                                    <p:animEffect transition="in" filter="fade">
                                      <p:cBhvr>
                                        <p:cTn id="62" dur="500"/>
                                        <p:tgtEl>
                                          <p:spTgt spid="215"/>
                                        </p:tgtEl>
                                      </p:cBhvr>
                                    </p:animEffect>
                                  </p:childTnLst>
                                </p:cTn>
                              </p:par>
                              <p:par>
                                <p:cTn id="63" presetID="10" presetClass="entr" presetSubtype="0" fill="hold" nodeType="withEffect">
                                  <p:stCondLst>
                                    <p:cond delay="1000"/>
                                  </p:stCondLst>
                                  <p:childTnLst>
                                    <p:set>
                                      <p:cBhvr>
                                        <p:cTn id="64" dur="1" fill="hold">
                                          <p:stCondLst>
                                            <p:cond delay="0"/>
                                          </p:stCondLst>
                                        </p:cTn>
                                        <p:tgtEl>
                                          <p:spTgt spid="222"/>
                                        </p:tgtEl>
                                        <p:attrNameLst>
                                          <p:attrName>style.visibility</p:attrName>
                                        </p:attrNameLst>
                                      </p:cBhvr>
                                      <p:to>
                                        <p:strVal val="visible"/>
                                      </p:to>
                                    </p:set>
                                    <p:animEffect transition="in" filter="fade">
                                      <p:cBhvr>
                                        <p:cTn id="65" dur="500"/>
                                        <p:tgtEl>
                                          <p:spTgt spid="222"/>
                                        </p:tgtEl>
                                      </p:cBhvr>
                                    </p:animEffect>
                                  </p:childTnLst>
                                </p:cTn>
                              </p:par>
                              <p:par>
                                <p:cTn id="66" presetID="10" presetClass="entr" presetSubtype="0" fill="hold" nodeType="withEffect">
                                  <p:stCondLst>
                                    <p:cond delay="1000"/>
                                  </p:stCondLst>
                                  <p:childTnLst>
                                    <p:set>
                                      <p:cBhvr>
                                        <p:cTn id="67" dur="1" fill="hold">
                                          <p:stCondLst>
                                            <p:cond delay="0"/>
                                          </p:stCondLst>
                                        </p:cTn>
                                        <p:tgtEl>
                                          <p:spTgt spid="161"/>
                                        </p:tgtEl>
                                        <p:attrNameLst>
                                          <p:attrName>style.visibility</p:attrName>
                                        </p:attrNameLst>
                                      </p:cBhvr>
                                      <p:to>
                                        <p:strVal val="visible"/>
                                      </p:to>
                                    </p:set>
                                    <p:animEffect transition="in" filter="fade">
                                      <p:cBhvr>
                                        <p:cTn id="68" dur="500"/>
                                        <p:tgtEl>
                                          <p:spTgt spid="161"/>
                                        </p:tgtEl>
                                      </p:cBhvr>
                                    </p:animEffect>
                                  </p:childTnLst>
                                </p:cTn>
                              </p:par>
                              <p:par>
                                <p:cTn id="69" presetID="10" presetClass="entr" presetSubtype="0" fill="hold" nodeType="withEffect">
                                  <p:stCondLst>
                                    <p:cond delay="1000"/>
                                  </p:stCondLst>
                                  <p:childTnLst>
                                    <p:set>
                                      <p:cBhvr>
                                        <p:cTn id="70" dur="1" fill="hold">
                                          <p:stCondLst>
                                            <p:cond delay="0"/>
                                          </p:stCondLst>
                                        </p:cTn>
                                        <p:tgtEl>
                                          <p:spTgt spid="168"/>
                                        </p:tgtEl>
                                        <p:attrNameLst>
                                          <p:attrName>style.visibility</p:attrName>
                                        </p:attrNameLst>
                                      </p:cBhvr>
                                      <p:to>
                                        <p:strVal val="visible"/>
                                      </p:to>
                                    </p:set>
                                    <p:animEffect transition="in" filter="fade">
                                      <p:cBhvr>
                                        <p:cTn id="71" dur="500"/>
                                        <p:tgtEl>
                                          <p:spTgt spid="168"/>
                                        </p:tgtEl>
                                      </p:cBhvr>
                                    </p:animEffect>
                                  </p:childTnLst>
                                </p:cTn>
                              </p:par>
                              <p:par>
                                <p:cTn id="72" presetID="10" presetClass="entr" presetSubtype="0" fill="hold" nodeType="withEffect">
                                  <p:stCondLst>
                                    <p:cond delay="1000"/>
                                  </p:stCondLst>
                                  <p:childTnLst>
                                    <p:set>
                                      <p:cBhvr>
                                        <p:cTn id="73" dur="1" fill="hold">
                                          <p:stCondLst>
                                            <p:cond delay="0"/>
                                          </p:stCondLst>
                                        </p:cTn>
                                        <p:tgtEl>
                                          <p:spTgt spid="166"/>
                                        </p:tgtEl>
                                        <p:attrNameLst>
                                          <p:attrName>style.visibility</p:attrName>
                                        </p:attrNameLst>
                                      </p:cBhvr>
                                      <p:to>
                                        <p:strVal val="visible"/>
                                      </p:to>
                                    </p:set>
                                    <p:animEffect transition="in" filter="fade">
                                      <p:cBhvr>
                                        <p:cTn id="74" dur="500"/>
                                        <p:tgtEl>
                                          <p:spTgt spid="166"/>
                                        </p:tgtEl>
                                      </p:cBhvr>
                                    </p:animEffect>
                                  </p:childTnLst>
                                </p:cTn>
                              </p:par>
                              <p:par>
                                <p:cTn id="75" presetID="10" presetClass="entr" presetSubtype="0" fill="hold" nodeType="withEffect">
                                  <p:stCondLst>
                                    <p:cond delay="1000"/>
                                  </p:stCondLst>
                                  <p:childTnLst>
                                    <p:set>
                                      <p:cBhvr>
                                        <p:cTn id="76" dur="1" fill="hold">
                                          <p:stCondLst>
                                            <p:cond delay="0"/>
                                          </p:stCondLst>
                                        </p:cTn>
                                        <p:tgtEl>
                                          <p:spTgt spid="165"/>
                                        </p:tgtEl>
                                        <p:attrNameLst>
                                          <p:attrName>style.visibility</p:attrName>
                                        </p:attrNameLst>
                                      </p:cBhvr>
                                      <p:to>
                                        <p:strVal val="visible"/>
                                      </p:to>
                                    </p:set>
                                    <p:animEffect transition="in" filter="fade">
                                      <p:cBhvr>
                                        <p:cTn id="77" dur="500"/>
                                        <p:tgtEl>
                                          <p:spTgt spid="165"/>
                                        </p:tgtEl>
                                      </p:cBhvr>
                                    </p:animEffect>
                                  </p:childTnLst>
                                </p:cTn>
                              </p:par>
                              <p:par>
                                <p:cTn id="78" presetID="10" presetClass="entr" presetSubtype="0" fill="hold" nodeType="withEffect">
                                  <p:stCondLst>
                                    <p:cond delay="1000"/>
                                  </p:stCondLst>
                                  <p:childTnLst>
                                    <p:set>
                                      <p:cBhvr>
                                        <p:cTn id="79" dur="1" fill="hold">
                                          <p:stCondLst>
                                            <p:cond delay="0"/>
                                          </p:stCondLst>
                                        </p:cTn>
                                        <p:tgtEl>
                                          <p:spTgt spid="163"/>
                                        </p:tgtEl>
                                        <p:attrNameLst>
                                          <p:attrName>style.visibility</p:attrName>
                                        </p:attrNameLst>
                                      </p:cBhvr>
                                      <p:to>
                                        <p:strVal val="visible"/>
                                      </p:to>
                                    </p:set>
                                    <p:animEffect transition="in" filter="fade">
                                      <p:cBhvr>
                                        <p:cTn id="80" dur="500"/>
                                        <p:tgtEl>
                                          <p:spTgt spid="163"/>
                                        </p:tgtEl>
                                      </p:cBhvr>
                                    </p:animEffect>
                                  </p:childTnLst>
                                </p:cTn>
                              </p:par>
                              <p:par>
                                <p:cTn id="81" presetID="10" presetClass="entr" presetSubtype="0" fill="hold" nodeType="withEffect">
                                  <p:stCondLst>
                                    <p:cond delay="1000"/>
                                  </p:stCondLst>
                                  <p:childTnLst>
                                    <p:set>
                                      <p:cBhvr>
                                        <p:cTn id="82" dur="1" fill="hold">
                                          <p:stCondLst>
                                            <p:cond delay="0"/>
                                          </p:stCondLst>
                                        </p:cTn>
                                        <p:tgtEl>
                                          <p:spTgt spid="169"/>
                                        </p:tgtEl>
                                        <p:attrNameLst>
                                          <p:attrName>style.visibility</p:attrName>
                                        </p:attrNameLst>
                                      </p:cBhvr>
                                      <p:to>
                                        <p:strVal val="visible"/>
                                      </p:to>
                                    </p:set>
                                    <p:animEffect transition="in" filter="fade">
                                      <p:cBhvr>
                                        <p:cTn id="83" dur="500"/>
                                        <p:tgtEl>
                                          <p:spTgt spid="169"/>
                                        </p:tgtEl>
                                      </p:cBhvr>
                                    </p:animEffect>
                                  </p:childTnLst>
                                </p:cTn>
                              </p:par>
                              <p:par>
                                <p:cTn id="84" presetID="10" presetClass="entr" presetSubtype="0" fill="hold" nodeType="withEffect">
                                  <p:stCondLst>
                                    <p:cond delay="1000"/>
                                  </p:stCondLst>
                                  <p:childTnLst>
                                    <p:set>
                                      <p:cBhvr>
                                        <p:cTn id="85" dur="1" fill="hold">
                                          <p:stCondLst>
                                            <p:cond delay="0"/>
                                          </p:stCondLst>
                                        </p:cTn>
                                        <p:tgtEl>
                                          <p:spTgt spid="167"/>
                                        </p:tgtEl>
                                        <p:attrNameLst>
                                          <p:attrName>style.visibility</p:attrName>
                                        </p:attrNameLst>
                                      </p:cBhvr>
                                      <p:to>
                                        <p:strVal val="visible"/>
                                      </p:to>
                                    </p:set>
                                    <p:animEffect transition="in" filter="fade">
                                      <p:cBhvr>
                                        <p:cTn id="86" dur="500"/>
                                        <p:tgtEl>
                                          <p:spTgt spid="167"/>
                                        </p:tgtEl>
                                      </p:cBhvr>
                                    </p:animEffect>
                                  </p:childTnLst>
                                </p:cTn>
                              </p:par>
                              <p:par>
                                <p:cTn id="87" presetID="10" presetClass="entr" presetSubtype="0" fill="hold" nodeType="withEffect">
                                  <p:stCondLst>
                                    <p:cond delay="1000"/>
                                  </p:stCondLst>
                                  <p:childTnLst>
                                    <p:set>
                                      <p:cBhvr>
                                        <p:cTn id="88" dur="1" fill="hold">
                                          <p:stCondLst>
                                            <p:cond delay="0"/>
                                          </p:stCondLst>
                                        </p:cTn>
                                        <p:tgtEl>
                                          <p:spTgt spid="172"/>
                                        </p:tgtEl>
                                        <p:attrNameLst>
                                          <p:attrName>style.visibility</p:attrName>
                                        </p:attrNameLst>
                                      </p:cBhvr>
                                      <p:to>
                                        <p:strVal val="visible"/>
                                      </p:to>
                                    </p:set>
                                    <p:animEffect transition="in" filter="fade">
                                      <p:cBhvr>
                                        <p:cTn id="89" dur="500"/>
                                        <p:tgtEl>
                                          <p:spTgt spid="172"/>
                                        </p:tgtEl>
                                      </p:cBhvr>
                                    </p:animEffect>
                                  </p:childTnLst>
                                </p:cTn>
                              </p:par>
                              <p:par>
                                <p:cTn id="90" presetID="10" presetClass="entr" presetSubtype="0" fill="hold" nodeType="withEffect">
                                  <p:stCondLst>
                                    <p:cond delay="1000"/>
                                  </p:stCondLst>
                                  <p:childTnLst>
                                    <p:set>
                                      <p:cBhvr>
                                        <p:cTn id="91" dur="1" fill="hold">
                                          <p:stCondLst>
                                            <p:cond delay="0"/>
                                          </p:stCondLst>
                                        </p:cTn>
                                        <p:tgtEl>
                                          <p:spTgt spid="171"/>
                                        </p:tgtEl>
                                        <p:attrNameLst>
                                          <p:attrName>style.visibility</p:attrName>
                                        </p:attrNameLst>
                                      </p:cBhvr>
                                      <p:to>
                                        <p:strVal val="visible"/>
                                      </p:to>
                                    </p:set>
                                    <p:animEffect transition="in" filter="fade">
                                      <p:cBhvr>
                                        <p:cTn id="92" dur="500"/>
                                        <p:tgtEl>
                                          <p:spTgt spid="171"/>
                                        </p:tgtEl>
                                      </p:cBhvr>
                                    </p:animEffect>
                                  </p:childTnLst>
                                </p:cTn>
                              </p:par>
                              <p:par>
                                <p:cTn id="93" presetID="10" presetClass="entr" presetSubtype="0" fill="hold" nodeType="withEffect">
                                  <p:stCondLst>
                                    <p:cond delay="1000"/>
                                  </p:stCondLst>
                                  <p:childTnLst>
                                    <p:set>
                                      <p:cBhvr>
                                        <p:cTn id="94" dur="1" fill="hold">
                                          <p:stCondLst>
                                            <p:cond delay="0"/>
                                          </p:stCondLst>
                                        </p:cTn>
                                        <p:tgtEl>
                                          <p:spTgt spid="162"/>
                                        </p:tgtEl>
                                        <p:attrNameLst>
                                          <p:attrName>style.visibility</p:attrName>
                                        </p:attrNameLst>
                                      </p:cBhvr>
                                      <p:to>
                                        <p:strVal val="visible"/>
                                      </p:to>
                                    </p:set>
                                    <p:animEffect transition="in" filter="fade">
                                      <p:cBhvr>
                                        <p:cTn id="95" dur="500"/>
                                        <p:tgtEl>
                                          <p:spTgt spid="162"/>
                                        </p:tgtEl>
                                      </p:cBhvr>
                                    </p:animEffect>
                                  </p:childTnLst>
                                </p:cTn>
                              </p:par>
                              <p:par>
                                <p:cTn id="96" presetID="10" presetClass="entr" presetSubtype="0" fill="hold" nodeType="withEffect">
                                  <p:stCondLst>
                                    <p:cond delay="1000"/>
                                  </p:stCondLst>
                                  <p:childTnLst>
                                    <p:set>
                                      <p:cBhvr>
                                        <p:cTn id="97" dur="1" fill="hold">
                                          <p:stCondLst>
                                            <p:cond delay="0"/>
                                          </p:stCondLst>
                                        </p:cTn>
                                        <p:tgtEl>
                                          <p:spTgt spid="170"/>
                                        </p:tgtEl>
                                        <p:attrNameLst>
                                          <p:attrName>style.visibility</p:attrName>
                                        </p:attrNameLst>
                                      </p:cBhvr>
                                      <p:to>
                                        <p:strVal val="visible"/>
                                      </p:to>
                                    </p:set>
                                    <p:animEffect transition="in" filter="fade">
                                      <p:cBhvr>
                                        <p:cTn id="98" dur="500"/>
                                        <p:tgtEl>
                                          <p:spTgt spid="170"/>
                                        </p:tgtEl>
                                      </p:cBhvr>
                                    </p:animEffect>
                                  </p:childTnLst>
                                </p:cTn>
                              </p:par>
                              <p:par>
                                <p:cTn id="99" presetID="10" presetClass="entr" presetSubtype="0" fill="hold" nodeType="withEffect">
                                  <p:stCondLst>
                                    <p:cond delay="1000"/>
                                  </p:stCondLst>
                                  <p:childTnLst>
                                    <p:set>
                                      <p:cBhvr>
                                        <p:cTn id="100" dur="1" fill="hold">
                                          <p:stCondLst>
                                            <p:cond delay="0"/>
                                          </p:stCondLst>
                                        </p:cTn>
                                        <p:tgtEl>
                                          <p:spTgt spid="164"/>
                                        </p:tgtEl>
                                        <p:attrNameLst>
                                          <p:attrName>style.visibility</p:attrName>
                                        </p:attrNameLst>
                                      </p:cBhvr>
                                      <p:to>
                                        <p:strVal val="visible"/>
                                      </p:to>
                                    </p:set>
                                    <p:animEffect transition="in" filter="fade">
                                      <p:cBhvr>
                                        <p:cTn id="101" dur="500"/>
                                        <p:tgtEl>
                                          <p:spTgt spid="164"/>
                                        </p:tgtEl>
                                      </p:cBhvr>
                                    </p:animEffect>
                                  </p:childTnLst>
                                </p:cTn>
                              </p:par>
                              <p:par>
                                <p:cTn id="102" presetID="0" presetClass="path" presetSubtype="0" repeatCount="indefinite" fill="hold" nodeType="withEffect">
                                  <p:stCondLst>
                                    <p:cond delay="400"/>
                                  </p:stCondLst>
                                  <p:childTnLst>
                                    <p:animMotion origin="layout" path="M -8.33333E-7 -0.00023 L -8.33333E-7 0.00023 C 0.00039 -0.00417 0.00274 -0.02454 0.00391 -0.03218 C 0.00417 -0.03473 0.00469 -0.03681 0.00521 -0.03936 C 0.00469 -0.05093 0.00482 -0.0625 0.00391 -0.07361 C 0.00352 -0.07801 0.00195 -0.08172 0.0013 -0.08588 C -0.00391 -0.11551 0.00599 -0.06922 -0.00391 -0.11042 C -0.00482 -0.11459 -0.00534 -0.11875 -0.00651 -0.12269 C -0.0125 -0.14352 -0.01029 -0.13102 -0.0168 -0.14954 C -0.02891 -0.18403 -0.01953 -0.16459 -0.02982 -0.18403 C -0.0306 -0.18797 -0.03138 -0.19213 -0.03229 -0.19607 C -0.03724 -0.21459 -0.03503 -0.20162 -0.0388 -0.21806 C -0.03932 -0.22061 -0.03958 -0.22292 -0.0401 -0.22547 C -0.04088 -0.22986 -0.04193 -0.23357 -0.04271 -0.23797 C -0.04323 -0.24098 -0.04336 -0.24445 -0.04401 -0.24746 C -0.04466 -0.25116 -0.0457 -0.25394 -0.04661 -0.25741 C -0.047 -0.26783 -0.04739 -0.27871 -0.04792 -0.28936 C -0.04818 -0.29653 -0.04922 -0.30394 -0.04922 -0.31135 C -0.04922 -0.32037 -0.04713 -0.36551 -0.04661 -0.37732 C -0.047 -0.3882 -0.04687 -0.39885 -0.04792 -0.40903 C -0.04818 -0.41204 -0.04974 -0.41366 -0.05039 -0.41644 C -0.05234 -0.42454 -0.05351 -0.43334 -0.0556 -0.44098 L -0.06211 -0.46528 C -0.06341 -0.47014 -0.06484 -0.475 -0.06601 -0.4801 C -0.0668 -0.48403 -0.06758 -0.48843 -0.06862 -0.49236 C -0.06966 -0.49653 -0.07135 -0.50047 -0.07239 -0.50486 C -0.07305 -0.50695 -0.07305 -0.50996 -0.0737 -0.51204 C -0.07513 -0.51644 -0.07734 -0.51968 -0.07891 -0.52431 C -0.07995 -0.52709 -0.0806 -0.53033 -0.08151 -0.53403 C -0.08216 -0.53611 -0.08646 -0.55 -0.08789 -0.55348 C -0.08867 -0.5551 -0.08971 -0.55672 -0.09049 -0.5588 C -0.09479 -0.58264 -0.08763 -0.54561 -0.0957 -0.57269 C -0.097 -0.57778 -0.09674 -0.58334 -0.09831 -0.58773 L -0.10091 -0.59514 C -0.10039 -0.60903 -0.10065 -0.62315 -0.09961 -0.63658 C -0.09779 -0.65903 -0.097 -0.65324 -0.0931 -0.66621 C -0.08893 -0.6801 -0.09258 -0.67223 -0.08789 -0.68079 C -0.0875 -0.68357 -0.08724 -0.68588 -0.08672 -0.6882 C -0.08503 -0.69422 -0.08385 -0.69607 -0.08151 -0.70093 C -0.08047 -0.70625 -0.07891 -0.71412 -0.07891 -0.72014 C -0.07891 -0.72477 -0.07969 -0.7301 -0.08021 -0.73473 C -0.0806 -0.7382 -0.08073 -0.74167 -0.08151 -0.74422 C -0.08281 -0.74977 -0.08672 -0.75949 -0.08672 -0.7588 C -0.08711 -0.76158 -0.08724 -0.76459 -0.08789 -0.76667 C -0.08958 -0.77153 -0.09766 -0.78033 -0.09831 -0.78125 C -0.10729 -0.79213 -0.10234 -0.78565 -0.1125 -0.79584 C -0.11562 -0.79908 -0.11849 -0.80255 -0.12161 -0.80602 C -0.12578 -0.80949 -0.13034 -0.81181 -0.1345 -0.81528 C -0.13854 -0.81922 -0.14206 -0.82431 -0.14609 -0.82801 C -0.15677 -0.83611 -0.15443 -0.82871 -0.16289 -0.8375 C -0.16484 -0.83959 -0.16628 -0.84306 -0.1681 -0.84537 C -0.16979 -0.84699 -0.17161 -0.84815 -0.17331 -0.84977 L -0.17721 -0.87176 L -0.17851 -0.87917 L -0.17969 -0.88635 C -0.17851 -0.9044 -0.1793 -0.92315 -0.17591 -0.94051 C -0.17357 -0.95186 -0.16588 -0.9669 -0.15911 -0.97454 C -0.15742 -0.97639 -0.15547 -0.97732 -0.15391 -0.97963 C -0.15208 -0.98148 -0.15065 -0.98496 -0.1487 -0.98658 C -0.14583 -0.98912 -0.14271 -0.98982 -0.13971 -0.99167 C -0.1362 -0.99375 -0.13294 -0.99699 -0.1293 -0.99885 C -0.12643 -1.00023 -0.12331 -1.00023 -0.12031 -1.00116 C -0.1168 -1.00255 -0.11341 -1.0051 -0.10989 -1.00625 C -0.10612 -1.00764 -0.10208 -1.00764 -0.09831 -1.0088 C -0.0944 -1.00996 -0.09062 -1.01227 -0.08672 -1.01389 C -0.04883 -1.02477 -0.09531 -1.00857 -0.06341 -1.01852 C -0.0595 -1.01968 -0.05391 -1.02361 -0.05039 -1.0257 L -0.04271 -1.03056 C -0.04141 -1.03148 -0.0401 -1.03264 -0.0388 -1.03311 L -0.03229 -1.03542 C -0.03112 -1.03727 -0.02995 -1.03912 -0.02851 -1.04051 C -0.02604 -1.0426 -0.0207 -1.04537 -0.0207 -1.04514 C -0.01745 -1.06412 -0.02187 -1.04098 -0.0168 -1.05996 C -0.01575 -1.06412 -0.01523 -1.06829 -0.01419 -1.07223 C -0.01354 -1.07523 -0.01224 -1.07686 -0.01172 -1.07963 C -0.01055 -1.08426 -0.00989 -1.08936 -0.00911 -1.09422 C -0.00859 -1.0963 -0.00807 -1.09885 -0.00781 -1.10139 C -0.00612 -1.11366 -0.00703 -1.10834 -0.00521 -1.11852 C -0.00482 -1.12454 -0.00456 -1.12986 -0.00391 -1.13565 C -0.00364 -1.1382 -0.0026 -1.14051 -0.0026 -1.14329 C -0.0026 -1.14676 -0.00338 -1.14954 -0.00391 -1.15278 C -0.00495 -1.15973 -0.00495 -1.15926 -0.00651 -1.16528 L -0.00651 -1.16482 L -0.00651 -1.16528 " pathEditMode="relative" rAng="0" ptsTypes="AAAAAAAAAAAAAAAAAAAAAAAAAAAAAAAAAAAAAAAAAAAAAAAAAAAAAAAAAAAAAAAAAAAAAAAAAAAAAAAAAAAA">
                                      <p:cBhvr>
                                        <p:cTn id="103" dur="3000" fill="hold"/>
                                        <p:tgtEl>
                                          <p:spTgt spid="223"/>
                                        </p:tgtEl>
                                        <p:attrNameLst>
                                          <p:attrName>ppt_x</p:attrName>
                                          <p:attrName>ppt_y</p:attrName>
                                        </p:attrNameLst>
                                      </p:cBhvr>
                                      <p:rCtr x="-8724" y="-58218"/>
                                    </p:animMotion>
                                  </p:childTnLst>
                                </p:cTn>
                              </p:par>
                              <p:par>
                                <p:cTn id="104" presetID="0" presetClass="path" presetSubtype="0" repeatCount="indefinite" fill="hold" nodeType="withEffect">
                                  <p:stCondLst>
                                    <p:cond delay="1400"/>
                                  </p:stCondLst>
                                  <p:childTnLst>
                                    <p:animMotion origin="layout" path="M 5E-6 3.33333E-6 L 5E-6 0.00023 C -0.0039 -0.00695 -0.00742 -0.01482 -0.01171 -0.02084 C -0.01562 -0.02639 -0.0246 -0.03449 -0.0246 -0.03426 C -0.02591 -0.03773 -0.02708 -0.04098 -0.02852 -0.04375 C -0.02968 -0.0463 -0.03138 -0.04815 -0.03242 -0.0507 C -0.03842 -0.06551 -0.03125 -0.05533 -0.03893 -0.06459 C -0.0414 -0.07223 -0.04479 -0.07917 -0.04662 -0.0875 C -0.04999 -0.10209 -0.04818 -0.09537 -0.05182 -0.10811 C -0.05273 -0.11574 -0.05352 -0.12361 -0.05442 -0.13125 C -0.05481 -0.13426 -0.05585 -0.13727 -0.05572 -0.14028 C -0.05364 -0.19167 -0.05612 -0.18033 -0.04922 -0.20463 C -0.04648 -0.24885 -0.04908 -0.23287 -0.04532 -0.25301 C -0.04296 -0.2875 -0.04166 -0.28496 -0.04401 -0.31505 C -0.04427 -0.3176 -0.04492 -0.31968 -0.04532 -0.32199 C -0.04583 -0.325 -0.0461 -0.32824 -0.04662 -0.33125 C -0.0474 -0.33519 -0.0483 -0.33889 -0.04922 -0.3426 C -0.05235 -0.3544 -0.05338 -0.35903 -0.05703 -0.36806 C -0.0582 -0.37107 -0.0595 -0.37431 -0.06093 -0.37732 C -0.06289 -0.38125 -0.06537 -0.38449 -0.06732 -0.38866 C -0.0763 -0.40718 -0.05963 -0.38033 -0.07643 -0.40718 C -0.07852 -0.41042 -0.08085 -0.41297 -0.08282 -0.41644 C -0.08607 -0.4213 -0.08855 -0.42755 -0.09192 -0.43264 C -0.09415 -0.43565 -0.09635 -0.4382 -0.09843 -0.44144 C -0.10027 -0.44445 -0.1017 -0.44815 -0.10352 -0.4507 C -0.11316 -0.46412 -0.10925 -0.45047 -0.11915 -0.47408 C -0.12045 -0.47686 -0.12162 -0.48033 -0.12305 -0.48287 C -0.12422 -0.48565 -0.12566 -0.48727 -0.12683 -0.48982 C -0.12956 -0.49584 -0.13204 -0.50209 -0.13464 -0.50834 C -0.13633 -0.51204 -0.13855 -0.51528 -0.13985 -0.51968 C -0.14636 -0.54306 -0.1379 -0.51436 -0.14623 -0.5382 C -0.15196 -0.55417 -0.14532 -0.54098 -0.15274 -0.55417 C -0.15886 -0.58102 -0.15209 -0.55371 -0.15795 -0.57269 C -0.15977 -0.57871 -0.16316 -0.59098 -0.16316 -0.59074 C -0.16394 -0.59861 -0.16433 -0.60648 -0.16563 -0.61389 L -0.16823 -0.62778 C -0.16784 -0.66528 -0.16771 -0.70301 -0.16693 -0.74051 C -0.16667 -0.75857 -0.16589 -0.74954 -0.16316 -0.76343 C -0.1487 -0.8338 -0.1711 -0.73473 -0.15665 -0.79121 C -0.15404 -0.80162 -0.15404 -0.80579 -0.15274 -0.81621 C -0.15235 -0.81968 -0.15183 -0.82246 -0.15144 -0.82547 C -0.15183 -0.83241 -0.15183 -0.83936 -0.15274 -0.8463 C -0.15313 -0.84861 -0.15469 -0.85023 -0.15534 -0.85278 C -0.16264 -0.88403 -0.15586 -0.86459 -0.16185 -0.88056 C -0.16224 -0.88357 -0.16264 -0.88658 -0.16316 -0.88959 C -0.16342 -0.8919 -0.1642 -0.89422 -0.16446 -0.89653 C -0.16797 -0.93727 -0.16381 -0.90602 -0.16693 -0.92871 C -0.16745 -0.93635 -0.16849 -0.94398 -0.16823 -0.95186 C -0.16719 -0.99561 -0.16719 -0.97107 -0.16316 -0.99537 C -0.1625 -0.99908 -0.16264 -1.00324 -0.16185 -1.00695 C -0.16042 -1.0132 -0.15834 -1.01922 -0.15665 -1.02523 C -0.15573 -1.02848 -0.15547 -1.03218 -0.15404 -1.03449 L -0.14753 -1.0463 C -0.14714 -1.04908 -0.14714 -1.05255 -0.14623 -1.05533 C -0.14532 -1.0588 -0.14362 -1.06158 -0.14245 -1.06436 C -0.14154 -1.06667 -0.14063 -1.06898 -0.13985 -1.0713 C -0.13412 -1.08889 -0.14076 -1.07199 -0.13334 -1.08959 C -0.13295 -1.0919 -0.13269 -1.09445 -0.13204 -1.09653 C -0.13139 -1.09908 -0.13008 -1.10093 -0.12943 -1.10348 C -0.12878 -1.10648 -0.12865 -1.10973 -0.12813 -1.11273 C -0.12813 -1.1125 -0.12487 -1.12986 -0.12422 -1.13334 C -0.12383 -1.13565 -0.12305 -1.13773 -0.12305 -1.14028 L -0.12305 -1.15417 L -0.12305 -1.15394 " pathEditMode="relative" rAng="0" ptsTypes="AAAAAAAAAAAAAAAAAAAAAAAAAAAAAAAAAAAAAAAAAAAAAAAAAAAAAAAAAAAAAAAA">
                                      <p:cBhvr>
                                        <p:cTn id="105" dur="3000" fill="hold"/>
                                        <p:tgtEl>
                                          <p:spTgt spid="224"/>
                                        </p:tgtEl>
                                        <p:attrNameLst>
                                          <p:attrName>ppt_x</p:attrName>
                                          <p:attrName>ppt_y</p:attrName>
                                        </p:attrNameLst>
                                      </p:cBhvr>
                                      <p:rCtr x="-8424" y="-57685"/>
                                    </p:animMotion>
                                  </p:childTnLst>
                                </p:cTn>
                              </p:par>
                              <p:par>
                                <p:cTn id="106" presetID="0" presetClass="path" presetSubtype="0" repeatCount="indefinite" fill="hold" nodeType="withEffect">
                                  <p:stCondLst>
                                    <p:cond delay="2000"/>
                                  </p:stCondLst>
                                  <p:childTnLst>
                                    <p:animMotion origin="layout" path="M 5E-6 -2.96296E-6 L 5E-6 0.00023 C 0.00183 -0.00671 0.00313 -0.01412 0.00521 -0.0206 C 0.00612 -0.02338 0.00795 -0.025 0.00912 -0.02754 C 0.01094 -0.03194 0.01185 -0.03773 0.01433 -0.0412 C 0.02227 -0.05254 0.01823 -0.04838 0.02592 -0.05509 C 0.03099 -0.07291 0.02527 -0.05625 0.03373 -0.07106 C 0.03633 -0.07592 0.0379 -0.08194 0.04011 -0.08727 C 0.0418 -0.0912 0.04362 -0.0949 0.04532 -0.09884 C 0.0487 -0.12315 0.04415 -0.09444 0.04922 -0.11481 C 0.05105 -0.12199 0.05196 -0.13009 0.05313 -0.13773 C 0.05222 -0.15324 0.05144 -0.16852 0.05053 -0.18379 C 0.05014 -0.18912 0.05027 -0.1949 0.04922 -0.2 C 0.04844 -0.20347 0.04675 -0.20625 0.04532 -0.20902 C 0.04076 -0.21852 0.04141 -0.21527 0.0349 -0.22291 C 0.03321 -0.225 0.03165 -0.22754 0.02982 -0.22986 C 0.02774 -0.23217 0.0254 -0.23426 0.02331 -0.23634 C 0.02149 -0.23865 0.02006 -0.2419 0.0181 -0.24328 C 0.01446 -0.24652 0.01029 -0.24745 0.00652 -0.25046 C 0.00248 -0.25324 -0.00416 -0.26296 -0.00768 -0.26666 C -0.01446 -0.27291 -0.02162 -0.27801 -0.02839 -0.28495 C -0.04883 -0.30486 -0.03112 -0.28842 -0.0517 -0.30532 C -0.08165 -0.33055 -0.04518 -0.30023 -0.0698 -0.32407 C -0.07188 -0.32592 -0.07408 -0.32685 -0.07631 -0.3287 C -0.07709 -0.33102 -0.07813 -0.3331 -0.07878 -0.33565 C -0.07982 -0.33819 -0.08034 -0.3419 -0.08139 -0.34467 C -0.08464 -0.35277 -0.0918 -0.36782 -0.0918 -0.36759 C -0.09856 -0.4037 -0.08933 -0.36157 -0.09948 -0.39074 C -0.10053 -0.39305 -0.1004 -0.39676 -0.10079 -0.4 C -0.10209 -0.40995 -0.10378 -0.42546 -0.10469 -0.4368 C -0.10521 -0.44282 -0.1056 -0.44884 -0.10599 -0.45509 C -0.10508 -0.46574 -0.10469 -0.47662 -0.10339 -0.48727 C -0.10235 -0.49537 -0.09805 -0.50139 -0.09571 -0.50787 C -0.09141 -0.51921 -0.09493 -0.51458 -0.0905 -0.52407 C -0.08933 -0.52639 -0.08816 -0.52916 -0.08659 -0.53102 C -0.0793 -0.54027 -0.0836 -0.53055 -0.07761 -0.54004 C -0.0711 -0.54977 -0.07408 -0.54838 -0.06718 -0.55625 C -0.06563 -0.5581 -0.06355 -0.55879 -0.06198 -0.56065 C -0.06055 -0.5625 -0.05964 -0.56574 -0.0582 -0.56759 C -0.05665 -0.56967 -0.05456 -0.57037 -0.053 -0.57245 C -0.04088 -0.58842 -0.05443 -0.57523 -0.04258 -0.58842 C -0.04102 -0.59027 -0.03907 -0.5912 -0.0375 -0.59305 C -0.03098 -0.60023 -0.03373 -0.59861 -0.02839 -0.60671 C -0.02631 -0.60995 -0.02395 -0.61273 -0.022 -0.61597 C -0.01797 -0.62268 -0.0142 -0.62986 -0.01029 -0.6368 C -0.0086 -0.63981 -0.00624 -0.64213 -0.00507 -0.64583 C -0.00182 -0.65764 -0.00365 -0.65231 5E-6 -0.66203 C 0.00313 -0.67847 -0.00065 -0.65787 0.0026 -0.67801 C 0.003 -0.68032 0.00352 -0.68264 0.00391 -0.68495 C 0.00612 -0.7074 0.00599 -0.70069 0.00391 -0.73565 C 0.00352 -0.74143 0.00183 -0.7419 5E-6 -0.7493 C -0.00091 -0.75231 -0.00143 -0.75578 -0.0026 -0.75856 C -0.00403 -0.76065 -0.00585 -0.76643 -0.00768 -0.77014 C -0.01693 -0.78819 -0.02566 -0.79537 -0.03881 -0.80995 C -0.04088 -0.81157 -0.0431 -0.81597 -0.04518 -0.81828 C -0.04649 -0.8199 -0.04766 -0.82176 -0.04908 -0.82291 C -0.05079 -0.82407 -0.05261 -0.82453 -0.0543 -0.82523 C -0.0655 -0.83819 -0.04766 -0.81782 -0.06589 -0.83657 C -0.0793 -0.85046 -0.06784 -0.84213 -0.08139 -0.85023 C -0.08373 -0.85301 -0.08985 -0.86041 -0.0918 -0.86111 C -0.09375 -0.86111 -0.0961 -0.86134 -0.09818 -0.86203 C -0.10691 -0.87546 -0.09987 -0.8669 -0.1099 -0.87777 C -0.1112 -0.87824 -0.11237 -0.87893 -0.11381 -0.88055 C -0.11537 -0.88426 -0.11732 -0.88541 -0.11889 -0.8868 C -0.12032 -0.88842 -0.12149 -0.89027 -0.12279 -0.89166 C -0.12683 -0.89583 -0.12839 -0.89583 -0.13191 -0.90092 C -0.13321 -0.90301 -0.13451 -0.90555 -0.13568 -0.90787 C -0.1362 -0.91088 -0.1362 -0.91412 -0.13698 -0.9169 C -0.14076 -0.93009 -0.1405 -0.92222 -0.1448 -0.9331 C -0.14714 -0.93889 -0.14883 -0.94977 -0.15 -0.95602 C -0.1504 -0.95833 -0.15105 -0.96065 -0.15131 -0.96296 C -0.15287 -0.97754 -0.15196 -0.9706 -0.15378 -0.98356 C -0.15287 -1.00023 -0.15287 -1.00694 -0.15 -1.02268 C -0.14948 -1.025 -0.14922 -1.02754 -0.1487 -1.0294 C -0.14792 -1.03217 -0.14701 -1.03426 -0.1461 -1.03657 C -0.14571 -1.03958 -0.14519 -1.04259 -0.1448 -1.0456 C -0.14428 -1.04953 -0.14441 -1.0537 -0.14349 -1.05717 C -0.14258 -1.06065 -0.14063 -1.06296 -0.13959 -1.06597 C -0.13855 -1.06967 -0.13777 -1.07384 -0.13698 -1.07801 C -0.13607 -1.0824 -0.13529 -1.0868 -0.13451 -1.0912 C -0.13399 -1.09421 -0.13282 -1.1044 -0.13191 -1.10787 C -0.13034 -1.1125 -0.12813 -1.11666 -0.1267 -1.12152 C -0.12579 -1.12453 -0.125 -1.12777 -0.12409 -1.13078 C -0.12214 -1.13703 -0.11954 -1.14236 -0.11628 -1.14676 C -0.11433 -1.14953 -0.11198 -1.15139 -0.1099 -1.1537 C -0.1086 -1.15671 -0.1073 -1.15995 -0.10599 -1.16296 C -0.10508 -1.16527 -0.10456 -1.16805 -0.10339 -1.1699 C -0.09752 -1.1787 -0.09818 -1.16944 -0.09818 -1.17916 L -0.09818 -1.17893 L -0.0918 -1.17685 " pathEditMode="relative" rAng="0" ptsTypes="AAAAAAAAAAAAAAAAAAAAAAAAAAAAAAAAAAAAAAAAAAAAAAAAAAAAAAAAAAAAAAAAAAAAAAAAAAAAAAAAAAAAAAAAAA">
                                      <p:cBhvr>
                                        <p:cTn id="107" dur="3000" fill="hold"/>
                                        <p:tgtEl>
                                          <p:spTgt spid="193"/>
                                        </p:tgtEl>
                                        <p:attrNameLst>
                                          <p:attrName>ppt_x</p:attrName>
                                          <p:attrName>ppt_y</p:attrName>
                                        </p:attrNameLst>
                                      </p:cBhvr>
                                      <p:rCtr x="-5039" y="-58935"/>
                                    </p:animMotion>
                                  </p:childTnLst>
                                </p:cTn>
                              </p:par>
                              <p:par>
                                <p:cTn id="108" presetID="0" presetClass="path" presetSubtype="0" repeatCount="indefinite" fill="hold" nodeType="withEffect">
                                  <p:stCondLst>
                                    <p:cond delay="2900"/>
                                  </p:stCondLst>
                                  <p:childTnLst>
                                    <p:animMotion origin="layout" path="M 5E-6 -1.48148E-6 L 5E-6 0.00023 C -0.00013 -0.00208 -0.00143 -0.02662 -0.0026 -0.03241 C -0.00365 -0.03634 -0.00547 -0.03981 -0.00652 -0.04375 C -0.00808 -0.04977 -0.00872 -0.05648 -0.01042 -0.06227 C -0.01211 -0.06805 -0.01498 -0.07268 -0.01693 -0.07824 C -0.01745 -0.07986 -0.02278 -0.10185 -0.02592 -0.1081 C -0.02787 -0.11227 -0.02995 -0.11643 -0.03243 -0.11967 C -0.03477 -0.12268 -0.03764 -0.12407 -0.04011 -0.12662 C -0.04753 -0.13403 -0.05521 -0.14097 -0.06211 -0.14954 C -0.06641 -0.15486 -0.07084 -0.15995 -0.075 -0.16574 C -0.08152 -0.17407 -0.08269 -0.17708 -0.08803 -0.18634 C -0.08842 -0.18866 -0.08868 -0.19097 -0.0892 -0.19329 C -0.08998 -0.1956 -0.09102 -0.19768 -0.0918 -0.2 C -0.09323 -0.20393 -0.09454 -0.20764 -0.09571 -0.21157 C -0.09674 -0.21528 -0.0974 -0.21921 -0.0983 -0.22315 C -0.09896 -0.23403 -0.1004 -0.25602 -0.10092 -0.2669 C -0.10144 -0.27824 -0.1017 -0.28981 -0.10222 -0.30116 C -0.1017 -0.31736 -0.10183 -0.33356 -0.10092 -0.34954 C -0.09909 -0.38148 -0.10027 -0.36366 -0.09441 -0.38171 C -0.09245 -0.38773 -0.09193 -0.39514 -0.0892 -0.40023 C -0.08412 -0.40926 -0.08204 -0.41458 -0.0763 -0.42083 C -0.07214 -0.42569 -0.0677 -0.43009 -0.06342 -0.43449 L -0.05691 -0.44143 C -0.05482 -0.44375 -0.05222 -0.44491 -0.05053 -0.44838 C -0.04545 -0.45717 -0.04766 -0.45254 -0.04402 -0.46227 C -0.0431 -0.4669 -0.04271 -0.47153 -0.04141 -0.47592 C -0.03829 -0.4875 -0.03946 -0.48194 -0.0375 -0.49236 C -0.03842 -0.50671 -0.03907 -0.52129 -0.04011 -0.53565 C -0.04037 -0.53981 -0.04063 -0.54352 -0.04141 -0.54745 C -0.04232 -0.55139 -0.04415 -0.55463 -0.04532 -0.55903 C -0.04636 -0.5625 -0.04688 -0.56667 -0.04792 -0.57014 C -0.04922 -0.57477 -0.0556 -0.59259 -0.05691 -0.5956 C -0.05847 -0.59884 -0.06055 -0.60139 -0.06211 -0.60463 C -0.06407 -0.60903 -0.06511 -0.61458 -0.06731 -0.61852 L -0.075 -0.63217 C -0.0763 -0.63449 -0.07787 -0.63657 -0.07891 -0.63912 C -0.08021 -0.64213 -0.08124 -0.6456 -0.08282 -0.64838 C -0.09245 -0.66551 -0.08568 -0.65023 -0.09571 -0.66435 C -0.09805 -0.66782 -0.09987 -0.67222 -0.10222 -0.67592 C -0.1112 -0.69051 -0.10573 -0.68032 -0.11511 -0.69213 C -0.12592 -0.70555 -0.11771 -0.69629 -0.1254 -0.7081 C -0.12709 -0.71065 -0.12891 -0.71273 -0.1306 -0.71504 C -0.13191 -0.71967 -0.13308 -0.7243 -0.13451 -0.72893 C -0.13607 -0.73356 -0.13816 -0.73773 -0.13972 -0.74305 C -0.14792 -0.77014 -0.13881 -0.74815 -0.1487 -0.77245 C -0.1504 -0.77685 -0.15209 -0.78032 -0.15391 -0.78403 C -0.15508 -0.78634 -0.15665 -0.78842 -0.15782 -0.79097 C -0.15964 -0.79514 -0.1629 -0.80463 -0.1629 -0.8044 C -0.1642 -0.81134 -0.16459 -0.81435 -0.1668 -0.82083 C -0.17527 -0.84467 -0.16667 -0.81643 -0.17331 -0.83912 C -0.17644 -0.86736 -0.17527 -0.8544 -0.17709 -0.87824 C -0.1767 -0.89884 -0.17657 -0.91944 -0.17592 -0.94004 C -0.17566 -0.94467 -0.17487 -0.9493 -0.17461 -0.95393 C -0.17331 -0.97754 -0.17448 -0.98194 -0.17201 -0.99977 C -0.17123 -1.00532 -0.17006 -1.01042 -0.16941 -1.01597 C -0.16875 -1.02037 -0.16862 -1.02523 -0.1681 -1.02963 C -0.16771 -1.03356 -0.16719 -1.03727 -0.1668 -1.04167 C -0.16589 -1.05046 -0.1642 -1.06875 -0.1642 -1.06852 C -0.16472 -1.09329 -0.16446 -1.11782 -0.1655 -1.14236 C -0.16576 -1.14653 -0.16745 -1.15 -0.1681 -1.15393 C -0.16875 -1.15764 -0.16902 -1.16157 -0.16941 -1.16528 C -0.17097 -1.18241 -0.17071 -1.17801 -0.17071 -1.19305 L -0.17071 -1.19282 L -0.17071 -1.19305 " pathEditMode="relative" rAng="0" ptsTypes="AAAAAAAAAAAAAAAAAAAAAAAAAAAAAAAAAAAAAAAAAAAAAAAAAAAAAAAAAAAAAAAAA">
                                      <p:cBhvr>
                                        <p:cTn id="109" dur="3000" fill="hold"/>
                                        <p:tgtEl>
                                          <p:spTgt spid="189"/>
                                        </p:tgtEl>
                                        <p:attrNameLst>
                                          <p:attrName>ppt_x</p:attrName>
                                          <p:attrName>ppt_y</p:attrName>
                                        </p:attrNameLst>
                                      </p:cBhvr>
                                      <p:rCtr x="-8854" y="-59630"/>
                                    </p:animMotion>
                                  </p:childTnLst>
                                </p:cTn>
                              </p:par>
                              <p:par>
                                <p:cTn id="110" presetID="0" presetClass="path" presetSubtype="0" repeatCount="indefinite" fill="hold" nodeType="withEffect">
                                  <p:stCondLst>
                                    <p:cond delay="600"/>
                                  </p:stCondLst>
                                  <p:childTnLst>
                                    <p:animMotion origin="layout" path="M -1.66667E-6 4.81481E-6 L -1.66667E-6 0.00023 C -0.00221 -0.00533 -0.0043 -0.01065 -0.00651 -0.01598 C -0.00859 -0.02061 -0.01094 -0.025 -0.01302 -0.02987 C -0.01484 -0.03426 -0.01614 -0.03936 -0.01823 -0.04352 C -0.02005 -0.04723 -0.02265 -0.04931 -0.02461 -0.05278 C -0.02956 -0.06088 -0.03411 -0.06968 -0.0388 -0.07801 L -0.04401 -0.08727 C -0.04765 -0.10625 -0.04193 -0.07732 -0.04922 -0.10556 C -0.05338 -0.12153 -0.05703 -0.13774 -0.06081 -0.15394 C -0.06315 -0.16343 -0.06614 -0.17223 -0.06862 -0.18149 C -0.07044 -0.1882 -0.072 -0.19538 -0.07383 -0.20209 C -0.07591 -0.20996 -0.08021 -0.22524 -0.08021 -0.225 C -0.08125 -0.26737 -0.08281 -0.29954 -0.08021 -0.34237 C -0.07982 -0.34954 -0.07747 -0.35602 -0.07643 -0.36297 C -0.07526 -0.37061 -0.07461 -0.37848 -0.07383 -0.38612 C -0.07331 -0.38959 -0.07305 -0.39375 -0.07252 -0.39746 C -0.072 -0.40047 -0.07148 -0.40371 -0.07122 -0.40672 C -0.0707 -0.41204 -0.07031 -0.41737 -0.06992 -0.42292 C -0.07031 -0.44954 -0.07005 -0.47663 -0.07122 -0.50325 C -0.07135 -0.50718 -0.07318 -0.51088 -0.07383 -0.51482 C -0.07448 -0.51852 -0.07396 -0.52292 -0.07513 -0.52593 C -0.07591 -0.52871 -0.0776 -0.5294 -0.0789 -0.53079 C -0.08099 -0.5382 -0.08203 -0.54329 -0.08541 -0.54908 C -0.08737 -0.55278 -0.08984 -0.55487 -0.09193 -0.55834 C -0.09466 -0.56274 -0.09687 -0.56783 -0.09961 -0.57223 C -0.10677 -0.58334 -0.10898 -0.58565 -0.11523 -0.59283 C -0.11875 -0.60255 -0.122 -0.61204 -0.12812 -0.61829 C -0.13346 -0.62362 -0.14557 -0.63496 -0.14883 -0.64352 C -0.14961 -0.64584 -0.15065 -0.64792 -0.15143 -0.65047 C -0.15195 -0.65255 -0.15195 -0.65533 -0.15273 -0.65718 C -0.15403 -0.66088 -0.15638 -0.66297 -0.15781 -0.66644 C -0.15937 -0.67014 -0.16315 -0.68241 -0.16432 -0.68727 C -0.16484 -0.68936 -0.16497 -0.6919 -0.16562 -0.69399 C -0.17174 -0.71575 -0.16784 -0.697 -0.17083 -0.7125 C -0.17331 -0.73913 -0.17474 -0.74051 -0.17213 -0.7676 C -0.17083 -0.77963 -0.1681 -0.78056 -0.16432 -0.79028 C -0.16328 -0.79352 -0.1625 -0.79653 -0.16172 -0.79977 C -0.16015 -0.80625 -0.16094 -0.80811 -0.15781 -0.81366 C -0.15677 -0.81551 -0.15508 -0.81644 -0.15403 -0.81806 C -0.15078 -0.82315 -0.14752 -0.82825 -0.14492 -0.83426 C -0.14362 -0.83727 -0.14245 -0.84051 -0.14101 -0.84329 C -0.13854 -0.84838 -0.13528 -0.85163 -0.13333 -0.85718 C -0.13242 -0.8595 -0.13177 -0.86204 -0.13073 -0.86389 C -0.12786 -0.86968 -0.12461 -0.87477 -0.12161 -0.8801 C -0.12031 -0.88264 -0.11875 -0.8845 -0.11771 -0.88681 C -0.11146 -0.90371 -0.11914 -0.88264 -0.11263 -0.90301 C -0.11185 -0.90533 -0.11055 -0.90741 -0.11002 -0.90996 C -0.10846 -0.91667 -0.10612 -0.93056 -0.10612 -0.93033 C -0.10664 -0.9463 -0.10612 -0.9669 -0.10872 -0.98334 C -0.10937 -0.9882 -0.10976 -0.99329 -0.11133 -0.99723 C -0.11523 -1.00764 -0.11276 -1.00209 -0.11901 -1.01343 C -0.12174 -1.02755 -0.1181 -1.01343 -0.12552 -1.02477 C -0.12721 -1.02755 -0.12799 -1.03102 -0.12943 -1.03403 C -0.1306 -1.03658 -0.13216 -1.03843 -0.13333 -1.04098 C -0.13763 -1.05093 -0.13828 -1.05394 -0.14101 -1.06389 C -0.14153 -1.06852 -0.14166 -1.07315 -0.14232 -1.07755 C -0.14297 -1.08241 -0.14492 -1.09144 -0.14492 -1.09098 C -0.14622 -1.17269 -0.14622 -1.14352 -0.14622 -1.17894 L -0.14622 -1.17871 " pathEditMode="relative" rAng="0" ptsTypes="AAAAAAAAAAAAAAAAAAAAAAAAAAAAAAAAAAAAAAAAAAAAAAAAAAAAAAAAAAAA">
                                      <p:cBhvr>
                                        <p:cTn id="111" dur="3000" fill="hold"/>
                                        <p:tgtEl>
                                          <p:spTgt spid="188"/>
                                        </p:tgtEl>
                                        <p:attrNameLst>
                                          <p:attrName>ppt_x</p:attrName>
                                          <p:attrName>ppt_y</p:attrName>
                                        </p:attrNameLst>
                                      </p:cBhvr>
                                      <p:rCtr x="-8685" y="-58935"/>
                                    </p:animMotion>
                                  </p:childTnLst>
                                </p:cTn>
                              </p:par>
                              <p:par>
                                <p:cTn id="112" presetID="0" presetClass="path" presetSubtype="0" repeatCount="indefinite" fill="hold" nodeType="withEffect">
                                  <p:stCondLst>
                                    <p:cond delay="3000"/>
                                  </p:stCondLst>
                                  <p:childTnLst>
                                    <p:animMotion origin="layout" path="M -0.00612 -0.02246 L -0.00612 -0.02222 C -0.00703 -0.0294 -0.00782 -0.03634 -0.00873 -0.04329 C -0.00912 -0.0456 -0.00977 -0.04792 -0.01003 -0.05023 C -0.01055 -0.05394 -0.01094 -0.05787 -0.01133 -0.06158 C -0.01185 -0.06621 -0.01185 -0.07107 -0.01263 -0.07546 C -0.01992 -0.11435 -0.01354 -0.0625 -0.01914 -0.10533 C -0.01966 -0.10996 -0.02005 -0.11459 -0.02045 -0.11921 C -0.02188 -0.14097 -0.02305 -0.16181 -0.02422 -0.18357 C -0.02383 -0.19352 -0.02422 -0.20371 -0.02305 -0.21343 C -0.0224 -0.21783 -0.02032 -0.22107 -0.01914 -0.22477 C -0.01823 -0.22778 -0.01745 -0.23102 -0.01654 -0.23403 C -0.01615 -0.23704 -0.01563 -0.24028 -0.01524 -0.24329 C -0.01472 -0.24722 -0.01459 -0.25116 -0.01394 -0.25463 C -0.01328 -0.2588 -0.01224 -0.2625 -0.01133 -0.26644 C -0.01185 -0.28496 -0.01185 -0.30324 -0.01263 -0.3213 C -0.01315 -0.33264 -0.01407 -0.32894 -0.01654 -0.33773 C -0.01719 -0.33959 -0.01719 -0.34213 -0.01784 -0.34445 C -0.01849 -0.34699 -0.0237 -0.35949 -0.02422 -0.36042 C -0.02617 -0.36389 -0.02865 -0.36667 -0.03073 -0.36991 C -0.03255 -0.37246 -0.03399 -0.37616 -0.03607 -0.37894 C -0.04258 -0.38773 -0.04193 -0.38426 -0.04883 -0.39028 C -0.05026 -0.39167 -0.05157 -0.39352 -0.05287 -0.39491 C -0.05443 -0.39676 -0.05612 -0.39792 -0.05808 -0.39954 C -0.06511 -0.41227 -0.06836 -0.41921 -0.07604 -0.4294 C -0.07852 -0.4331 -0.08151 -0.43519 -0.08373 -0.43866 C -0.08568 -0.44144 -0.08711 -0.44514 -0.08894 -0.44792 C -0.09219 -0.45278 -0.09662 -0.45556 -0.09922 -0.46158 C -0.10052 -0.46459 -0.10196 -0.46759 -0.10326 -0.47084 C -0.10404 -0.47315 -0.10456 -0.47593 -0.10586 -0.47801 C -0.1112 -0.48634 -0.11198 -0.48611 -0.11732 -0.48912 C -0.11927 -0.49236 -0.12084 -0.4956 -0.12253 -0.49838 C -0.1237 -0.50046 -0.12526 -0.50116 -0.12644 -0.50301 C -0.13503 -0.51829 -0.12253 -0.50232 -0.13295 -0.51459 C -0.13373 -0.51759 -0.13451 -0.52084 -0.13542 -0.52361 C -0.1362 -0.52616 -0.1375 -0.52801 -0.13802 -0.53056 C -0.13867 -0.53287 -0.13894 -0.53519 -0.13933 -0.5375 C -0.13894 -0.55278 -0.1388 -0.56829 -0.13802 -0.5838 C -0.13802 -0.58588 -0.1375 -0.5882 -0.13672 -0.59028 C -0.1362 -0.59283 -0.13503 -0.59491 -0.13412 -0.59746 C -0.12995 -0.62732 -0.13464 -0.60533 -0.12513 -0.6294 C -0.12396 -0.63218 -0.12344 -0.63565 -0.12253 -0.63866 C -0.12032 -0.64537 -0.12032 -0.64514 -0.11732 -0.65023 C -0.1142 -0.6669 -0.11667 -0.66042 -0.11094 -0.67084 C -0.11042 -0.67454 -0.11016 -0.67847 -0.10964 -0.68241 C -0.10925 -0.68542 -0.1086 -0.68843 -0.10834 -0.69144 C -0.10795 -0.69676 -0.10742 -0.70232 -0.10703 -0.70787 C -0.10716 -0.70949 -0.10716 -0.73218 -0.10964 -0.73982 C -0.11068 -0.74306 -0.11237 -0.74584 -0.11354 -0.74908 C -0.11615 -0.75671 -0.11901 -0.76389 -0.12136 -0.77199 C -0.12292 -0.77755 -0.12409 -0.7831 -0.12644 -0.78796 C -0.13477 -0.80602 -0.12644 -0.78472 -0.13295 -0.80185 C -0.13334 -0.8044 -0.13347 -0.80671 -0.13412 -0.8088 C -0.13516 -0.81158 -0.13698 -0.8132 -0.13802 -0.81574 C -0.13946 -0.81852 -0.14063 -0.82199 -0.14206 -0.82477 C -0.14232 -0.82709 -0.14258 -0.82963 -0.14336 -0.83171 C -0.14505 -0.83843 -0.14688 -0.84051 -0.14974 -0.8456 C -0.15235 -0.85972 -0.14909 -0.84514 -0.15612 -0.86412 C -0.15716 -0.8669 -0.15782 -0.87014 -0.15873 -0.87315 C -0.15951 -0.8757 -0.16068 -0.87755 -0.16133 -0.88009 C -0.16198 -0.88218 -0.16198 -0.88496 -0.16263 -0.88681 C -0.16328 -0.88935 -0.16446 -0.89144 -0.16524 -0.89375 C -0.1668 -0.89931 -0.16797 -0.90625 -0.16901 -0.91204 C -0.16823 -0.92963 -0.16758 -0.94722 -0.16654 -0.96482 C -0.16615 -0.96945 -0.16433 -0.97523 -0.16263 -0.97871 C -0.16016 -0.98403 -0.1569 -0.98704 -0.15482 -0.99236 C -0.14844 -1.00949 -0.15157 -1.00185 -0.14584 -1.01551 C -0.14258 -1.03264 -0.14688 -1.01134 -0.14206 -1.02917 C -0.14128 -1.03148 -0.14128 -1.03403 -0.14063 -1.03611 C -0.13828 -1.04329 -0.1362 -1.04514 -0.13412 -1.05209 C -0.1336 -1.0544 -0.13086 -1.0669 -0.13034 -1.0706 L -0.12774 -1.08889 C -0.12852 -1.11158 -0.12748 -1.11829 -0.13034 -1.13496 C -0.13112 -1.13959 -0.13138 -1.14468 -0.13295 -1.14861 L -0.13542 -1.15556 C -0.13646 -1.16134 -0.1375 -1.16667 -0.13933 -1.17176 C -0.14037 -1.17431 -0.14206 -1.17639 -0.14336 -1.17871 L -0.14453 -1.18102 L -0.14453 -1.18079 " pathEditMode="relative" rAng="0" ptsTypes="AAAAAAAAAAAAAAAAAAAAAAAAAAAAAAAAAAAAAAAAAAAAAAAAAAAAAAAAAAAAAAAAAAAAAAAAAAAAAAA">
                                      <p:cBhvr>
                                        <p:cTn id="113" dur="3000" fill="hold"/>
                                        <p:tgtEl>
                                          <p:spTgt spid="196"/>
                                        </p:tgtEl>
                                        <p:attrNameLst>
                                          <p:attrName>ppt_x</p:attrName>
                                          <p:attrName>ppt_y</p:attrName>
                                        </p:attrNameLst>
                                      </p:cBhvr>
                                      <p:rCtr x="-8151" y="-57917"/>
                                    </p:animMotion>
                                  </p:childTnLst>
                                </p:cTn>
                              </p:par>
                              <p:par>
                                <p:cTn id="114" presetID="0" presetClass="path" presetSubtype="0" repeatCount="indefinite" fill="hold" nodeType="withEffect">
                                  <p:stCondLst>
                                    <p:cond delay="200"/>
                                  </p:stCondLst>
                                  <p:childTnLst>
                                    <p:animMotion origin="layout" path="M -0.00013 -2.22222E-6 L -0.00013 0.00023 C 0.00222 -0.00625 0.00417 -0.0125 0.00651 -0.01852 C 0.00769 -0.02176 0.00951 -0.0243 0.01042 -0.02778 C 0.0112 -0.03125 0.0112 -0.03541 0.01172 -0.03912 C 0.0112 -0.05602 0.01224 -0.07315 0.01042 -0.08981 C 0.00925 -0.09977 0.00391 -0.1081 -0.00013 -0.11504 C -0.00143 -0.12037 -0.00299 -0.12662 -0.00521 -0.13125 C -0.00677 -0.13449 -0.00885 -0.13703 -0.01028 -0.14028 C -0.01588 -0.15162 -0.01224 -0.14722 -0.0181 -0.15648 C -0.02643 -0.16944 -0.02278 -0.1625 -0.03229 -0.17477 C -0.0362 -0.18009 -0.03984 -0.18611 -0.04388 -0.19097 C -0.04518 -0.19236 -0.04635 -0.19421 -0.04778 -0.1956 C -0.04987 -0.19745 -0.05208 -0.19861 -0.05429 -0.20023 C -0.05729 -0.20555 -0.05963 -0.2125 -0.06328 -0.2162 C -0.06367 -0.21643 -0.07396 -0.22662 -0.0763 -0.23009 C -0.07955 -0.23495 -0.08294 -0.24236 -0.08528 -0.24884 C -0.09101 -0.26481 -0.0845 -0.25139 -0.09192 -0.26481 C -0.09974 -0.3 -0.08763 -0.24977 -0.09948 -0.2875 C -0.10039 -0.29028 -0.10026 -0.29375 -0.10078 -0.29676 C -0.10156 -0.30092 -0.1026 -0.30416 -0.10338 -0.30833 C -0.1039 -0.31157 -0.10416 -0.31481 -0.10468 -0.31736 C -0.10508 -0.32014 -0.1056 -0.32222 -0.10599 -0.3243 C -0.10508 -0.34583 -0.10547 -0.36736 -0.10338 -0.38866 C -0.10273 -0.39467 -0.0957 -0.41157 -0.0931 -0.4162 C -0.08698 -0.42778 -0.07773 -0.44467 -0.06979 -0.45301 L -0.06328 -0.45995 C -0.06028 -0.4669 -0.0582 -0.47546 -0.05429 -0.48078 C -0.0526 -0.48287 -0.05065 -0.48495 -0.04909 -0.4875 C -0.04674 -0.49166 -0.04492 -0.49676 -0.04258 -0.50139 C -0.04062 -0.50532 -0.03815 -0.50879 -0.0362 -0.51273 C -0.03515 -0.51481 -0.03476 -0.51805 -0.03359 -0.52014 C -0.03203 -0.52338 -0.02995 -0.52569 -0.02838 -0.52893 C -0.01784 -0.55092 -0.0362 -0.51713 -0.022 -0.54491 C -0.01914 -0.55092 -0.01289 -0.56111 -0.01289 -0.56088 C -0.00703 -0.59282 -0.00963 -0.57245 -0.01289 -0.63241 C -0.0138 -0.64676 -0.01315 -0.64352 -0.01679 -0.65301 C -0.01718 -0.65694 -0.01745 -0.66088 -0.0181 -0.66458 C -0.01953 -0.67153 -0.02343 -0.67477 -0.02578 -0.68055 C -0.02825 -0.68634 -0.02981 -0.69328 -0.03229 -0.69907 L -0.0362 -0.7081 C -0.03737 -0.71458 -0.03737 -0.71666 -0.0401 -0.72199 C -0.04284 -0.72754 -0.04609 -0.73264 -0.04909 -0.73819 C -0.05039 -0.74028 -0.05208 -0.74236 -0.05299 -0.74491 C -0.05937 -0.76203 -0.05117 -0.7412 -0.05937 -0.75879 C -0.06041 -0.76088 -0.06106 -0.76342 -0.06198 -0.76574 C -0.06328 -0.76875 -0.06471 -0.77153 -0.06601 -0.77477 C -0.06692 -0.77778 -0.06758 -0.78102 -0.06849 -0.78426 C -0.06927 -0.78657 -0.07031 -0.78866 -0.07109 -0.7912 C -0.07213 -0.79398 -0.07278 -0.79722 -0.0737 -0.80023 C -0.07474 -0.80347 -0.07643 -0.80602 -0.07747 -0.80926 C -0.07864 -0.81296 -0.0789 -0.81736 -0.08021 -0.82106 C -0.08112 -0.82361 -0.08307 -0.82523 -0.08398 -0.82801 C -0.08606 -0.83379 -0.08698 -0.84074 -0.08919 -0.84606 C -0.09088 -0.85069 -0.09218 -0.85602 -0.09427 -0.85995 C -0.09557 -0.8625 -0.09713 -0.86412 -0.09817 -0.86666 C -0.10065 -0.87268 -0.10078 -0.87639 -0.10208 -0.88264 C -0.10286 -0.88657 -0.10338 -0.89074 -0.10468 -0.89421 C -0.1056 -0.89699 -0.10729 -0.89884 -0.10859 -0.90116 C -0.10937 -0.90578 -0.10989 -0.91088 -0.1112 -0.91481 C -0.11211 -0.91828 -0.1138 -0.92106 -0.11497 -0.92407 C -0.11588 -0.92639 -0.11679 -0.9287 -0.11758 -0.93102 C -0.11797 -0.93403 -0.11927 -0.94375 -0.12018 -0.94699 C -0.12083 -0.94953 -0.12187 -0.95162 -0.12278 -0.95416 C -0.12356 -0.96018 -0.12422 -0.96666 -0.12539 -0.97245 C -0.12578 -0.97477 -0.1263 -0.97731 -0.12669 -0.97916 C -0.12995 -0.99953 -0.12617 -0.97916 -0.12916 -0.99537 C -0.12877 -1.00301 -0.1289 -1.01111 -0.12799 -1.01828 C -0.12747 -1.02176 -0.12643 -1.02453 -0.12539 -1.02754 C -0.12226 -1.03611 -0.11992 -1.04004 -0.11497 -1.04583 C -0.11341 -1.04791 -0.11133 -1.04838 -0.10989 -1.05046 C -0.10794 -1.05301 -0.10651 -1.05694 -0.10468 -1.05972 C -0.10351 -1.06157 -0.10195 -1.0625 -0.10078 -1.06435 C -0.09856 -1.06782 -0.097 -1.07291 -0.09427 -1.07592 C -0.08476 -1.08727 -0.09648 -1.07268 -0.08659 -1.08727 C -0.08541 -1.08912 -0.08398 -1.09051 -0.08268 -1.0919 C -0.07825 -1.10787 -0.08268 -1.09491 -0.0763 -1.1081 C -0.07487 -1.11088 -0.07356 -1.11412 -0.07239 -1.11713 C -0.07057 -1.12176 -0.0694 -1.12708 -0.06718 -1.13102 C -0.06224 -1.13981 -0.06432 -1.13518 -0.06067 -1.14467 C -0.05976 -1.15 -0.0582 -1.15903 -0.05703 -1.16319 C -0.05586 -1.16643 -0.05416 -1.16921 -0.05299 -1.17245 C -0.05247 -1.17384 -0.05208 -1.17546 -0.05169 -1.17708 L -0.05169 -1.17685 " pathEditMode="relative" rAng="0" ptsTypes="AAAAAAAAAAAAAAAAAAAAAAAAAAAAAAAAAAAAAAAAAAAAAAAAAAAAAAAAAAAAAAAAAAAAAAAAAAAAAAAAAAAA">
                                      <p:cBhvr>
                                        <p:cTn id="115" dur="3000" fill="hold"/>
                                        <p:tgtEl>
                                          <p:spTgt spid="177"/>
                                        </p:tgtEl>
                                        <p:attrNameLst>
                                          <p:attrName>ppt_x</p:attrName>
                                          <p:attrName>ppt_y</p:attrName>
                                        </p:attrNameLst>
                                      </p:cBhvr>
                                      <p:rCtr x="-5859" y="-58843"/>
                                    </p:animMotion>
                                  </p:childTnLst>
                                </p:cTn>
                              </p:par>
                              <p:par>
                                <p:cTn id="116" presetID="0" presetClass="path" presetSubtype="0" repeatCount="indefinite" fill="hold" nodeType="withEffect">
                                  <p:stCondLst>
                                    <p:cond delay="1200"/>
                                  </p:stCondLst>
                                  <p:childTnLst>
                                    <p:animMotion origin="layout" path="M -0.00404 -0.01805 L -0.00404 -0.01782 C -0.00273 -0.02592 -0.00169 -0.03379 -0.00026 -0.0412 C 0.00039 -0.04444 0.00208 -0.04699 0.00234 -0.05046 C 0.00339 -0.05949 0.00326 -0.06875 0.00365 -0.07801 C 0.00287 -0.09166 0.00326 -0.10231 -0.00026 -0.11481 C -0.00417 -0.1287 -0.00521 -0.12615 -0.00937 -0.13773 C -0.01042 -0.14097 -0.0125 -0.15092 -0.01445 -0.1537 C -0.01992 -0.16227 -0.02083 -0.16227 -0.02604 -0.16528 C -0.02773 -0.16759 -0.02943 -0.17014 -0.03125 -0.17222 C -0.04544 -0.18796 -0.02695 -0.16412 -0.04154 -0.18356 C -0.04245 -0.18588 -0.04323 -0.18842 -0.04414 -0.19051 C -0.05247 -0.20856 -0.04427 -0.18727 -0.05065 -0.2044 C -0.05104 -0.20671 -0.05143 -0.20903 -0.05195 -0.21134 C -0.05273 -0.21435 -0.05404 -0.21713 -0.05456 -0.22037 C -0.05534 -0.22569 -0.05521 -0.23148 -0.05586 -0.23657 C -0.05612 -0.23889 -0.05664 -0.24143 -0.05703 -0.24352 C -0.05664 -0.26713 -0.05651 -0.2912 -0.05586 -0.31481 C -0.05547 -0.32407 -0.0543 -0.32361 -0.05195 -0.33102 C -0.05091 -0.33403 -0.05052 -0.3375 -0.04935 -0.34004 C -0.04831 -0.34282 -0.04661 -0.34444 -0.04544 -0.34722 C -0.03724 -0.36458 -0.04779 -0.3449 -0.04023 -0.35856 C -0.03815 -0.37037 -0.0401 -0.36157 -0.03516 -0.37477 C -0.03242 -0.38125 -0.0306 -0.38958 -0.02747 -0.39514 L -0.01966 -0.40926 C -0.01836 -0.4162 -0.01849 -0.41713 -0.01575 -0.42268 C -0.01458 -0.42523 -0.01302 -0.42708 -0.01185 -0.42963 C -0.01003 -0.43403 -0.00664 -0.44375 -0.00664 -0.44328 C -0.00338 -0.46065 -0.00781 -0.43935 -0.00273 -0.45717 C 0.00091 -0.47083 -0.00495 -0.4581 0.00234 -0.47129 C 0.00964 -0.50972 -6.25E-7 -0.46203 0.00885 -0.49653 C 0.01003 -0.50092 0.01146 -0.51018 0.01146 -0.50995 C 0.01302 -0.53009 0.0138 -0.53194 0.01146 -0.55602 C 0.01107 -0.55949 0.00964 -0.56203 0.00885 -0.56528 C 0.00794 -0.56898 0.00742 -0.57315 0.00625 -0.57685 C 0.0043 -0.5831 0.0013 -0.58842 -0.00026 -0.5956 C -0.00325 -0.60879 -0.00338 -0.61227 -0.01055 -0.625 C -0.01328 -0.62963 -0.01628 -0.63333 -0.01836 -0.63889 C -0.01914 -0.6412 -0.01992 -0.64375 -0.02083 -0.64606 C -0.02474 -0.65231 -0.02448 -0.64884 -0.02865 -0.65254 C -0.03021 -0.65393 -0.03125 -0.65555 -0.03255 -0.65764 C -0.03867 -0.67338 -0.0306 -0.65393 -0.04023 -0.67106 C -0.04141 -0.67315 -0.0418 -0.67592 -0.04284 -0.67778 C -0.0444 -0.68102 -0.04661 -0.68194 -0.04805 -0.68472 C -0.04805 -0.68449 -0.05456 -0.70208 -0.05586 -0.70578 C -0.05664 -0.70833 -0.05729 -0.71041 -0.05833 -0.71273 C -0.05963 -0.71458 -0.0612 -0.71713 -0.06224 -0.71921 C -0.06341 -0.72199 -0.0638 -0.72546 -0.06484 -0.72893 C -0.06641 -0.7331 -0.06836 -0.73773 -0.07005 -0.74236 L -0.07266 -0.74907 C -0.07305 -0.75231 -0.07344 -0.75578 -0.07396 -0.75879 C -0.07422 -0.76065 -0.07513 -0.76319 -0.07513 -0.76528 C -0.07513 -0.78819 -0.07474 -0.81134 -0.07396 -0.83426 C -0.07383 -0.83703 -0.07318 -0.83889 -0.07266 -0.8412 C -0.07096 -0.84722 -0.06862 -0.85301 -0.06745 -0.85995 C -0.06706 -0.8618 -0.0668 -0.86458 -0.06615 -0.86643 C -0.06458 -0.87176 -0.06276 -0.87592 -0.06094 -0.88009 C -0.06094 -0.87986 -0.05586 -0.89375 -0.05586 -0.89352 C -0.04323 -0.90856 -0.06276 -0.88518 -0.04674 -0.90532 C -0.04414 -0.90833 -0.04167 -0.91157 -0.03893 -0.91435 C -0.03125 -0.92268 -0.03463 -0.91875 -0.02865 -0.92592 C -0.02266 -0.94166 -0.02656 -0.93842 -0.01966 -0.94236 C -0.01914 -0.94467 -0.01914 -0.94699 -0.01836 -0.94884 C -0.01732 -0.95115 -0.01549 -0.95208 -0.01445 -0.95393 C -0.01328 -0.95602 -0.01276 -0.95833 -0.01185 -0.96041 C -0.00859 -0.97778 -0.01094 -0.97037 -0.00534 -0.98356 C -0.00495 -0.98796 -0.00469 -0.99305 -0.00404 -0.99722 C -0.00378 -0.99953 -0.00299 -1.00162 -0.00273 -1.00463 C -0.00208 -1.0125 -0.00208 -1.02106 -0.00143 -1.0294 C -0.00117 -1.03403 -0.00065 -1.03865 -0.00026 -1.04305 C 0.00026 -1.05231 0.00065 -1.06157 0.00104 -1.07106 C 0.00143 -1.07778 0.00234 -1.08449 0.00234 -1.09143 C 0.00234 -1.10301 0.00195 -1.11458 0.00104 -1.12592 C -0.00026 -1.14259 -0.00104 -1.13565 -0.00404 -1.14653 C -0.00937 -1.16551 -0.00052 -1.14051 -0.00794 -1.16041 C -0.0095 -1.16875 -0.00937 -1.16481 -0.00937 -1.17199 L -0.00937 -1.17176 " pathEditMode="relative" rAng="0" ptsTypes="AAAAAAAAAAAAAAAAAAAAAAAAAAAAAAAAAAAAAAAAAAAAAAAAAAAAAAAAAAAAAAAAAAAAAAAAAAAAA">
                                      <p:cBhvr>
                                        <p:cTn id="117" dur="3000" fill="hold"/>
                                        <p:tgtEl>
                                          <p:spTgt spid="173"/>
                                        </p:tgtEl>
                                        <p:attrNameLst>
                                          <p:attrName>ppt_x</p:attrName>
                                          <p:attrName>ppt_y</p:attrName>
                                        </p:attrNameLst>
                                      </p:cBhvr>
                                      <p:rCtr x="-2708" y="-57685"/>
                                    </p:animMotion>
                                  </p:childTnLst>
                                </p:cTn>
                              </p:par>
                              <p:par>
                                <p:cTn id="118" presetID="0" presetClass="path" presetSubtype="0" repeatCount="indefinite" fill="hold" nodeType="withEffect">
                                  <p:stCondLst>
                                    <p:cond delay="1000"/>
                                  </p:stCondLst>
                                  <p:childTnLst>
                                    <p:animMotion origin="layout" path="M -1.875E-6 -1.11111E-6 L -1.875E-6 0.00023 C 0.00261 -0.02315 0.00378 -0.0294 0.00378 -0.05509 C 0.00378 -0.11829 0.01198 -0.10579 -0.0013 -0.12176 C -0.00599 -0.13819 -0.00104 -0.12523 -0.00911 -0.13565 C -0.01054 -0.1375 -0.01159 -0.14028 -0.01302 -0.14236 C -0.01627 -0.14745 -0.01679 -0.14699 -0.0207 -0.1493 C -0.02357 -0.15278 -0.02721 -0.15694 -0.02982 -0.16088 C -0.03164 -0.16366 -0.03294 -0.16759 -0.03489 -0.17014 C -0.03685 -0.17222 -0.03919 -0.17315 -0.0414 -0.17454 C -0.0431 -0.17917 -0.04583 -0.1831 -0.04648 -0.18842 C -0.04987 -0.21204 -0.04857 -0.20046 -0.05039 -0.22292 C -0.05 -0.23889 -0.04987 -0.25509 -0.04909 -0.2713 C -0.0487 -0.28148 -0.04726 -0.28032 -0.04531 -0.28958 C -0.04466 -0.29259 -0.0444 -0.29606 -0.04401 -0.29907 C -0.04362 -0.30116 -0.0431 -0.30324 -0.04271 -0.30579 C -0.04219 -0.3088 -0.04193 -0.3118 -0.0414 -0.31481 C -0.03932 -0.32616 -0.03932 -0.32477 -0.0362 -0.33333 C -0.03385 -0.35023 -0.03633 -0.33472 -0.03229 -0.35162 C -0.03047 -0.35926 -0.0289 -0.3669 -0.02721 -0.37454 C -0.0263 -0.37847 -0.02591 -0.38264 -0.02461 -0.38611 L -0.022 -0.39305 C -0.01901 -0.41412 -0.02135 -0.40625 -0.01679 -0.41829 C -0.01601 -0.42616 -0.01484 -0.43356 -0.01432 -0.4412 C -0.01276 -0.46065 -0.01367 -0.45208 -0.01172 -0.46667 C -0.01211 -0.47685 -0.01172 -0.4868 -0.01302 -0.49653 C -0.01432 -0.50787 -0.01758 -0.50694 -0.0207 -0.51505 C -0.02187 -0.51759 -0.02239 -0.52106 -0.02331 -0.52407 C -0.02474 -0.5287 -0.02969 -0.54028 -0.03099 -0.54259 C -0.03255 -0.54467 -0.03476 -0.54514 -0.0362 -0.54699 C -0.03906 -0.55116 -0.04193 -0.55555 -0.04401 -0.56088 C -0.04479 -0.56319 -0.04544 -0.56574 -0.04648 -0.56782 C -0.04765 -0.56967 -0.04909 -0.57083 -0.05039 -0.57245 C -0.05169 -0.57616 -0.05312 -0.57986 -0.05429 -0.5838 C -0.0569 -0.59213 -0.05677 -0.59537 -0.06081 -0.60231 C -0.06276 -0.60579 -0.0651 -0.60833 -0.06719 -0.61157 C -0.07318 -0.63241 -0.06562 -0.60671 -0.075 -0.63449 C -0.07591 -0.6375 -0.07656 -0.64074 -0.0776 -0.64375 C -0.08008 -0.65139 -0.08528 -0.66667 -0.08528 -0.66643 C -0.09088 -0.71088 -0.0888 -0.68704 -0.08659 -0.76551 C -0.08646 -0.76944 -0.08607 -0.77338 -0.08528 -0.77708 C -0.07995 -0.80208 -0.08203 -0.78819 -0.0763 -0.80463 C -0.07304 -0.81366 -0.07461 -0.81296 -0.07109 -0.8206 C -0.06992 -0.82315 -0.06823 -0.82477 -0.06719 -0.82755 C -0.0651 -0.83333 -0.06471 -0.8412 -0.06211 -0.8456 C -0.05807 -0.85278 -0.05599 -0.85579 -0.05299 -0.86412 C -0.05195 -0.86713 -0.05156 -0.8706 -0.05039 -0.87338 C -0.04935 -0.87592 -0.04765 -0.87755 -0.04648 -0.88032 C -0.04544 -0.8831 -0.04518 -0.8868 -0.04401 -0.88935 C -0.04245 -0.89282 -0.04023 -0.89514 -0.0388 -0.89861 C -0.0375 -0.90162 -0.03541 -0.91042 -0.03489 -0.91481 C -0.03437 -0.91921 -0.03411 -0.92384 -0.03359 -0.92847 C -0.03333 -0.93171 -0.03281 -0.93472 -0.03229 -0.93773 C -0.03281 -0.96227 -0.03255 -0.9868 -0.03359 -1.01134 C -0.03385 -1.01713 -0.03867 -1.02523 -0.0401 -1.02963 C -0.04088 -1.03217 -0.04323 -1.04375 -0.04401 -1.04815 C -0.0444 -1.05116 -0.04466 -1.0544 -0.04531 -1.05741 C -0.04661 -1.06412 -0.04831 -1.06759 -0.05039 -1.07338 C -0.05573 -1.10162 -0.05377 -1.08518 -0.05039 -1.13542 C -0.05026 -1.13866 -0.04987 -1.1419 -0.04909 -1.14467 C -0.04505 -1.15903 -0.04687 -1.15833 -0.04271 -1.15833 L -0.04271 -1.1581 " pathEditMode="relative" rAng="0" ptsTypes="AAAAAAAAAAAAAAAAAAAAAAAAAAAAAAAAAAAAAAAAAAAAAAAAAAAAAAAAAAAAAA">
                                      <p:cBhvr>
                                        <p:cTn id="119" dur="3000" fill="hold"/>
                                        <p:tgtEl>
                                          <p:spTgt spid="180"/>
                                        </p:tgtEl>
                                        <p:attrNameLst>
                                          <p:attrName>ppt_x</p:attrName>
                                          <p:attrName>ppt_y</p:attrName>
                                        </p:attrNameLst>
                                      </p:cBhvr>
                                      <p:rCtr x="-4141" y="-57894"/>
                                    </p:animMotion>
                                  </p:childTnLst>
                                </p:cTn>
                              </p:par>
                              <p:par>
                                <p:cTn id="120" presetID="0" presetClass="path" presetSubtype="0" repeatCount="indefinite" fill="hold" nodeType="withEffect">
                                  <p:stCondLst>
                                    <p:cond delay="2800"/>
                                  </p:stCondLst>
                                  <p:childTnLst>
                                    <p:animMotion origin="layout" path="M 1.25E-6 1.11111E-6 L 1.25E-6 0.00023 C 0.0013 -0.00625 0.00273 -0.01227 0.00377 -0.01852 C 0.00547 -0.02732 0.00456 -0.02685 0.00638 -0.03449 C 0.00716 -0.03773 0.0082 -0.04074 0.00898 -0.04375 C 0.01081 -0.05139 0.01185 -0.05972 0.01419 -0.06667 C 0.01823 -0.07917 0.01966 -0.08195 0.02187 -0.09445 C 0.02252 -0.09745 0.02266 -0.10046 0.02318 -0.10347 C 0.02799 -0.13171 0.02396 -0.10116 0.02838 -0.14028 C 0.02799 -0.15556 0.02786 -0.17107 0.02708 -0.18634 C 0.02695 -0.18866 0.0263 -0.19097 0.02578 -0.19329 C 0.02435 -0.19908 0.02279 -0.20417 0.0207 -0.20926 C 0.01771 -0.2162 0.0138 -0.22222 0.01159 -0.22986 C 0.00221 -0.2632 0.01276 -0.22963 0.00377 -0.2507 C 0.00234 -0.25417 0.00156 -0.2588 1.25E-6 -0.26204 C -0.00156 -0.26551 -0.00365 -0.26829 -0.00521 -0.2713 C -0.01094 -0.28333 -0.00417 -0.27408 -0.01172 -0.28287 C -0.01341 -0.2875 -0.01484 -0.29236 -0.0168 -0.29653 C -0.02109 -0.30579 -0.03216 -0.32153 -0.0362 -0.32639 C -0.0375 -0.32778 -0.03893 -0.3294 -0.04011 -0.33102 C -0.04688 -0.34097 -0.04154 -0.33426 -0.04662 -0.34491 C -0.04818 -0.34815 -0.05 -0.35093 -0.05169 -0.35417 C -0.05495 -0.37107 -0.05313 -0.36343 -0.0569 -0.37708 C -0.05781 -0.38287 -0.05833 -0.38935 -0.05951 -0.3956 C -0.06042 -0.4 -0.06159 -0.4044 -0.06211 -0.40926 C -0.0638 -0.42384 -0.06289 -0.4169 -0.06471 -0.42986 C -0.06693 -0.4625 -0.0668 -0.45185 -0.06471 -0.50116 C -0.06458 -0.50394 -0.06393 -0.50579 -0.06341 -0.5081 C -0.06185 -0.51435 -0.0599 -0.52037 -0.0582 -0.52639 C -0.0543 -0.54051 -0.05664 -0.53287 -0.05052 -0.54954 L -0.04792 -0.55625 C -0.04701 -0.55857 -0.04596 -0.56088 -0.04531 -0.5632 C -0.0375 -0.59097 -0.0474 -0.55648 -0.04011 -0.5794 C -0.03919 -0.58241 -0.03867 -0.58565 -0.0375 -0.58843 C -0.03646 -0.59097 -0.0349 -0.59283 -0.03359 -0.59537 C -0.03281 -0.59838 -0.03229 -0.60208 -0.03112 -0.60463 C -0.00755 -0.65394 -0.02865 -0.60648 -0.01302 -0.63449 C -0.01146 -0.63727 -0.01068 -0.64097 -0.00912 -0.64375 C -0.00755 -0.6463 -0.00547 -0.64792 -0.00391 -0.6507 C -0.00287 -0.65255 -0.00234 -0.65533 -0.0013 -0.65741 C 0.00156 -0.6632 0.00547 -0.66713 0.00768 -0.67361 C 0.01029 -0.68102 0.01302 -0.69051 0.0168 -0.69653 C 0.01953 -0.70093 0.02279 -0.70417 0.02578 -0.7081 C 0.02838 -0.71505 0.02904 -0.71597 0.03099 -0.72408 C 0.03151 -0.72639 0.03164 -0.72894 0.03229 -0.73125 C 0.03333 -0.73426 0.03489 -0.73704 0.0362 -0.74028 C 0.03659 -0.74329 0.03698 -0.74607 0.0375 -0.74931 C 0.03789 -0.75185 0.03841 -0.75394 0.0388 -0.75602 C 0.03932 -0.76088 0.03958 -0.76551 0.0401 -0.77014 C 0.03919 -0.78634 0.03854 -0.80208 0.0375 -0.81829 C 0.03724 -0.8206 0.03672 -0.82315 0.0362 -0.82523 C 0.03542 -0.82778 0.03437 -0.82963 0.03359 -0.83218 C 0.0306 -0.8537 0.03463 -0.82824 0.02448 -0.86435 C 0.0237 -0.86759 0.02305 -0.87083 0.02187 -0.87361 C 0.02083 -0.87616 0.01914 -0.87801 0.0181 -0.88033 C 0.01614 -0.88472 0.01458 -0.88935 0.01289 -0.89375 C 0.01081 -0.89954 0.00885 -0.90509 0.00638 -0.91019 C 0.00312 -0.9169 0.00143 -0.91852 -0.00261 -0.92384 C -0.00873 -0.94005 -0.00521 -0.93449 -0.01172 -0.94236 C -0.01367 -0.94745 -0.0181 -0.95972 -0.0207 -0.96528 C -0.0224 -0.96852 -0.02448 -0.97107 -0.02591 -0.97454 C -0.03984 -1.00741 -0.02748 -0.98079 -0.0349 -1.00208 C -0.03607 -1.00533 -0.03776 -1.00787 -0.0388 -1.01111 C -0.04102 -1.01829 -0.04492 -1.03241 -0.04662 -1.0412 C -0.04714 -1.04398 -0.0474 -1.04722 -0.04792 -1.05023 C -0.04701 -1.06597 -0.04662 -1.09144 -0.04401 -1.10995 C -0.04362 -1.1125 -0.04336 -1.11482 -0.04271 -1.1169 C -0.04206 -1.11945 -0.04102 -1.12153 -0.04011 -1.12384 C -0.03971 -1.12616 -0.03958 -1.12847 -0.0388 -1.13079 C -0.03815 -1.13264 -0.03685 -1.13333 -0.0362 -1.13542 C -0.03503 -1.13958 -0.03451 -1.14445 -0.03359 -1.14908 C -0.0332 -1.15139 -0.03307 -1.15394 -0.03242 -1.15602 C -0.03151 -1.15833 -0.0306 -1.16042 -0.02982 -1.16296 C -0.02878 -1.16597 -0.02826 -1.16921 -0.02721 -1.17199 C -0.02604 -1.17546 -0.02461 -1.17824 -0.02331 -1.18125 C -0.02149 -1.18588 -0.0181 -1.19514 -0.0181 -1.19491 L -0.0168 -1.2044 L -0.0168 -1.20417 " pathEditMode="relative" rAng="0" ptsTypes="AAAAAAAAAAAAAAAAAAAAAAAAAAAAAAAAAAAAAAAAAAAAAAAAAAAAAAAAAAAAAAAAAAAAAAAAAAAAAA">
                                      <p:cBhvr>
                                        <p:cTn id="121" dur="3000" fill="hold"/>
                                        <p:tgtEl>
                                          <p:spTgt spid="181"/>
                                        </p:tgtEl>
                                        <p:attrNameLst>
                                          <p:attrName>ppt_x</p:attrName>
                                          <p:attrName>ppt_y</p:attrName>
                                        </p:attrNameLst>
                                      </p:cBhvr>
                                      <p:rCtr x="-1315" y="-60208"/>
                                    </p:animMotion>
                                  </p:childTnLst>
                                </p:cTn>
                              </p:par>
                              <p:par>
                                <p:cTn id="122" presetID="0" presetClass="path" presetSubtype="0" repeatCount="indefinite" fill="hold" nodeType="withEffect">
                                  <p:stCondLst>
                                    <p:cond delay="1800"/>
                                  </p:stCondLst>
                                  <p:childTnLst>
                                    <p:animMotion origin="layout" path="M 4.16667E-7 4.07407E-6 L 4.16667E-7 0.00023 C 0.00339 -0.00324 0.00677 -0.00649 0.01029 -0.00926 C 0.01159 -0.01065 0.01315 -0.01019 0.01419 -0.01158 C 0.02005 -0.01991 0.0224 -0.025 0.02578 -0.03473 C 0.02721 -0.03843 0.02852 -0.04213 0.02969 -0.04607 C 0.0306 -0.04908 0.03138 -0.05232 0.03229 -0.05533 C 0.03724 -0.0713 0.03789 -0.07061 0.04141 -0.0875 C 0.04193 -0.09051 0.04219 -0.09352 0.04271 -0.09676 C 0.04531 -0.1132 0.04258 -0.09167 0.04531 -0.11505 C 0.04479 -0.12269 0.04479 -0.13056 0.04401 -0.13797 C 0.04323 -0.14445 0.03958 -0.15602 0.0375 -0.16112 C 0.03464 -0.16806 0.03112 -0.17454 0.02839 -0.18172 C 0.0276 -0.18403 0.02708 -0.18681 0.02578 -0.18866 C 0.02135 -0.19537 0.01575 -0.19954 0.01159 -0.20718 C 0.00859 -0.21227 0.00612 -0.21922 0.00247 -0.22338 C 4.16667E-7 -0.22639 -0.00286 -0.22871 -0.00521 -0.23218 C -0.00794 -0.23704 -0.0138 -0.25278 -0.01563 -0.25764 C -0.01693 -0.26158 -0.01797 -0.26574 -0.01953 -0.26922 C -0.02096 -0.27246 -0.02318 -0.275 -0.02461 -0.27824 C -0.02578 -0.28125 -0.0263 -0.28449 -0.02721 -0.2875 C -0.03086 -0.29908 -0.02904 -0.29028 -0.03372 -0.30348 C -0.03477 -0.30672 -0.03542 -0.30973 -0.03633 -0.31297 C -0.04089 -0.35348 -0.03385 -0.29422 -0.04023 -0.33565 C -0.04089 -0.34028 -0.04102 -0.34491 -0.04141 -0.34954 C -0.04102 -0.37315 -0.04167 -0.39723 -0.04023 -0.42084 C -0.03997 -0.425 -0.03359 -0.4419 -0.03242 -0.4463 C -0.03099 -0.4507 -0.02969 -0.4551 -0.02852 -0.45973 C -0.028 -0.46204 -0.02786 -0.46459 -0.02721 -0.46667 C -0.02617 -0.47037 -0.02461 -0.47292 -0.02331 -0.47616 C -0.02122 -0.48727 -0.0224 -0.48287 -0.01693 -0.49676 C -0.01289 -0.50695 -0.00716 -0.52107 -0.0013 -0.52871 C 0.00039 -0.53102 0.00221 -0.53334 0.00378 -0.53565 C 0.00573 -0.53866 0.00716 -0.54213 0.00898 -0.54491 C 0.01276 -0.5507 0.01719 -0.5551 0.0207 -0.56088 L 0.02839 -0.57477 C 0.02969 -0.5801 0.03125 -0.58542 0.03229 -0.59098 C 0.03294 -0.59445 0.03307 -0.59862 0.03359 -0.60232 C 0.03398 -0.60533 0.0345 -0.60857 0.0349 -0.61158 C 0.0345 -0.62917 0.03464 -0.64676 0.03359 -0.66436 C 0.03333 -0.66945 0.02995 -0.68658 0.02839 -0.69213 C 0.02734 -0.69607 0.02565 -0.69977 0.02448 -0.70348 C 0.02018 -0.71899 0.02474 -0.71204 0.0181 -0.71968 C 0.01719 -0.72292 0.01628 -0.7257 0.01549 -0.72894 C 0.01497 -0.73102 0.01484 -0.73357 0.01419 -0.73588 C 0.00898 -0.75209 0.0095 -0.7463 0.00378 -0.76112 C -0.0056 -0.78519 0.00586 -0.75926 -0.00391 -0.78635 C -0.00547 -0.79051 -0.00742 -0.79375 -0.00911 -0.79769 C -0.01003 -0.8 -0.01081 -0.80255 -0.01172 -0.80463 C -0.01393 -0.81667 -0.01224 -0.80973 -0.01823 -0.82524 L -0.0207 -0.83218 C -0.02214 -0.84167 -0.02279 -0.84885 -0.02461 -0.85764 C -0.02682 -0.86737 -0.02747 -0.86806 -0.02852 -0.87824 C -0.02904 -0.88334 -0.0293 -0.88866 -0.02982 -0.89399 C -0.03021 -0.89862 -0.03073 -0.90324 -0.03112 -0.90787 C -0.03294 -0.93218 -0.03359 -0.94329 -0.03503 -0.96551 C -0.03411 -0.98449 -0.03359 -1.00371 -0.03242 -1.02269 C -0.03203 -1.0301 -0.03034 -1.0301 -0.02852 -1.03681 C -0.02747 -1.04028 -0.02682 -1.04445 -0.02591 -1.04815 C -0.02448 -1.06135 -0.02656 -1.05811 -0.02201 -1.06181 L 0.00768 -1.14699 " pathEditMode="relative" rAng="0" ptsTypes="AAAAAAAAAAAAAAAAAAAAAAAAAAAAAAAAAAAAAAAAAAAAAAAAAAAAAAAAAAAAA">
                                      <p:cBhvr>
                                        <p:cTn id="123" dur="3000" fill="hold"/>
                                        <p:tgtEl>
                                          <p:spTgt spid="203"/>
                                        </p:tgtEl>
                                        <p:attrNameLst>
                                          <p:attrName>ppt_x</p:attrName>
                                          <p:attrName>ppt_y</p:attrName>
                                        </p:attrNameLst>
                                      </p:cBhvr>
                                      <p:rCtr x="195" y="-57338"/>
                                    </p:animMotion>
                                  </p:childTnLst>
                                </p:cTn>
                              </p:par>
                              <p:par>
                                <p:cTn id="124" presetID="0" presetClass="path" presetSubtype="0" repeatCount="indefinite" fill="hold" nodeType="withEffect">
                                  <p:stCondLst>
                                    <p:cond delay="800"/>
                                  </p:stCondLst>
                                  <p:childTnLst>
                                    <p:animMotion origin="layout" path="M 2.70833E-6 -7.40741E-7 L 2.70833E-6 0.00023 C 0.00169 -0.00694 0.00377 -0.01366 0.00508 -0.02083 C 0.00612 -0.02546 0.00703 -0.0419 0.00768 -0.04606 C 0.00833 -0.05 0.00963 -0.0537 0.01028 -0.05764 C 0.0112 -0.06204 0.01159 -0.06921 0.01289 -0.07361 C 0.01354 -0.07616 0.01471 -0.07824 0.01549 -0.08055 C 0.0164 -0.08356 0.01718 -0.0868 0.0181 -0.08981 C 0.02083 -0.11505 0.01732 -0.08866 0.022 -0.11042 C 0.02252 -0.11343 0.02278 -0.11667 0.02317 -0.11968 C 0.02357 -0.12199 0.02409 -0.1243 0.02448 -0.12662 C 0.02409 -0.14259 0.02435 -0.1588 0.02317 -0.175 C 0.02304 -0.17824 0.02135 -0.18079 0.0207 -0.18403 C 0.01823 -0.19421 0.02044 -0.19375 0.01419 -0.20463 C 0.01289 -0.20694 0.01146 -0.20903 0.01028 -0.21157 C 0.00664 -0.22037 0.00677 -0.22477 0.0026 -0.23241 C 0.00104 -0.23495 -0.00104 -0.23657 -0.00261 -0.23912 C -0.00365 -0.2412 -0.00417 -0.24398 -0.00521 -0.24606 C -0.00638 -0.24861 -0.00795 -0.25046 -0.00912 -0.25301 C -0.01094 -0.25764 -0.01315 -0.2618 -0.0142 -0.2669 C -0.01745 -0.28079 -0.0155 -0.27477 -0.0194 -0.28518 C -0.02188 -0.31134 -0.02201 -0.30671 -0.0194 -0.34745 C -0.01914 -0.35208 -0.01758 -0.35648 -0.0168 -0.36111 C -0.0138 -0.37893 -0.01797 -0.36157 -0.01172 -0.38403 C -0.0112 -0.38819 -0.01107 -0.3919 -0.01042 -0.3956 C -0.00977 -0.39884 -0.0086 -0.40185 -0.00782 -0.40463 C -0.0056 -0.41366 -0.00534 -0.41759 -0.00261 -0.42546 C 0.00052 -0.43495 0.00286 -0.44005 0.00638 -0.44838 C 0.00729 -0.45301 0.00781 -0.45787 0.00898 -0.4625 C 0.01289 -0.47616 0.01406 -0.47361 0.0181 -0.48542 C 0.02695 -0.51042 0.01354 -0.47755 0.02448 -0.50347 C 0.02955 -0.53032 0.02409 -0.50625 0.03099 -0.52662 C 0.03841 -0.54861 0.03073 -0.5331 0.03997 -0.54954 C 0.04049 -0.55255 0.04088 -0.55555 0.04127 -0.5588 C 0.04179 -0.5625 0.04179 -0.56667 0.04258 -0.57014 C 0.04323 -0.57292 0.0444 -0.57477 0.04518 -0.57708 C 0.04557 -0.58009 0.04622 -0.58333 0.04648 -0.58634 C 0.04752 -0.5956 0.04909 -0.61389 0.04909 -0.61366 C 0.04817 -0.64005 0.04791 -0.6662 0.04648 -0.69213 C 0.04622 -0.69745 0.04232 -0.71204 0.04127 -0.71736 C 0.04075 -0.72037 0.04075 -0.72361 0.03997 -0.72662 C 0.03906 -0.73079 0.03737 -0.73449 0.0362 -0.73796 C 0.03528 -0.74097 0.0345 -0.74444 0.03359 -0.74722 C 0.03281 -0.74977 0.03177 -0.75185 0.03099 -0.75417 C 0.03008 -0.75718 0.02942 -0.76065 0.02838 -0.76343 C 0.02096 -0.78449 0.02838 -0.76065 0.0194 -0.78171 C 0.01823 -0.78449 0.01784 -0.78819 0.01679 -0.79097 C 0.01575 -0.79352 0.01406 -0.7956 0.01289 -0.79792 C 0.01093 -0.80208 0.00963 -0.80718 0.00768 -0.8118 L 0.0039 -0.82083 C 0.00338 -0.82315 0.00312 -0.82546 0.0026 -0.82778 C 0.00182 -0.83009 0.00065 -0.83218 2.70833E-6 -0.83472 C -0.00117 -0.83912 -0.0017 -0.84375 -0.00261 -0.84815 L -0.00391 -0.85509 L -0.00521 -0.86204 C -0.00651 -0.88218 -0.00768 -0.88866 -0.00521 -0.91018 C -0.00495 -0.91296 -0.00326 -0.91458 -0.00261 -0.91713 C -0.0013 -0.92222 -0.00013 -0.93148 0.0026 -0.93565 C 0.00495 -0.93912 0.00781 -0.94143 0.01028 -0.94468 C 0.02018 -0.95787 0.01067 -0.94606 0.0207 -0.95648 C 0.022 -0.95764 0.02304 -0.95972 0.02448 -0.96088 C 0.02617 -0.96204 0.02799 -0.96227 0.02968 -0.96319 C 0.03229 -0.9662 0.03437 -0.97106 0.0375 -0.97222 C 0.03919 -0.97315 0.04088 -0.97384 0.04258 -0.97454 C 0.04388 -0.97523 0.04518 -0.97639 0.04648 -0.97685 C 0.04857 -0.97778 0.05078 -0.97847 0.05299 -0.97917 C 0.05742 -0.98333 0.05963 -0.98565 0.06458 -0.98866 C 0.06627 -0.98958 0.0681 -0.98981 0.06979 -0.99074 C 0.07239 -0.99213 0.07747 -0.9956 0.07747 -0.99514 C 0.08008 -0.99838 0.08242 -1.00231 0.08528 -1.0044 C 0.08919 -1.00741 0.09544 -1.0118 0.09948 -1.01597 C 0.10078 -1.01736 0.10195 -1.01944 0.10338 -1.0206 C 0.10586 -1.02245 0.11107 -1.02523 0.11107 -1.025 C 0.11159 -1.02755 0.11159 -1.03009 0.11237 -1.03218 C 0.11341 -1.03426 0.11523 -1.03472 0.11627 -1.03657 C 0.11784 -1.03935 0.11888 -1.04282 0.12018 -1.04583 C 0.122 -1.05069 0.12357 -1.05532 0.12539 -1.05972 C 0.12617 -1.06204 0.12656 -1.06505 0.12786 -1.0669 L 0.13177 -1.07106 C 0.13411 -1.08333 0.13229 -1.07616 0.13828 -1.0919 C 0.14153 -1.10046 0.13971 -1.09676 0.14349 -1.10347 L 0.14349 -1.10324 " pathEditMode="relative" rAng="0" ptsTypes="AAAAAAAAAAAAAAAAAAAAAAAAAAAAAAAAAAAAAAAAAAAAAAAAAAAAAAAAAAAAAAAAAAAAAAAAAAAAAAAAAA">
                                      <p:cBhvr>
                                        <p:cTn id="125" dur="3000" fill="hold"/>
                                        <p:tgtEl>
                                          <p:spTgt spid="207"/>
                                        </p:tgtEl>
                                        <p:attrNameLst>
                                          <p:attrName>ppt_x</p:attrName>
                                          <p:attrName>ppt_y</p:attrName>
                                        </p:attrNameLst>
                                      </p:cBhvr>
                                      <p:rCtr x="6107" y="-55162"/>
                                    </p:animMotion>
                                  </p:childTnLst>
                                </p:cTn>
                              </p:par>
                              <p:par>
                                <p:cTn id="126" presetID="0" presetClass="path" presetSubtype="0" repeatCount="indefinite" fill="hold" nodeType="withEffect">
                                  <p:stCondLst>
                                    <p:cond delay="2400"/>
                                  </p:stCondLst>
                                  <p:childTnLst>
                                    <p:animMotion origin="layout" path="M -0.00951 -0.03495 L -0.00951 -0.03472 C -0.00742 -0.04004 -0.00573 -0.04629 -0.00313 -0.05069 C 0.00156 -0.05902 0.00638 -0.06134 0.01237 -0.06458 C 0.01406 -0.0655 0.01588 -0.06597 0.01758 -0.06712 C 0.02018 -0.06828 0.02279 -0.0699 0.02539 -0.07129 C 0.02669 -0.07222 0.02786 -0.07314 0.02917 -0.07361 C 0.03099 -0.07453 0.03268 -0.07476 0.03437 -0.07592 C 0.04792 -0.08495 0.03151 -0.07731 0.04479 -0.08287 C 0.04648 -0.08449 0.04818 -0.08611 0.04987 -0.08773 C 0.05117 -0.08865 0.0526 -0.08888 0.05377 -0.08981 C 0.05573 -0.09166 0.05716 -0.09467 0.05898 -0.09675 C 0.07174 -0.10995 0.05325 -0.08634 0.06667 -0.10347 C 0.06849 -0.10578 0.07044 -0.10787 0.07187 -0.11064 C 0.08151 -0.12754 0.07057 -0.11342 0.07969 -0.1243 C 0.08008 -0.12662 0.08008 -0.12939 0.08099 -0.13148 C 0.08672 -0.14351 0.08542 -0.13217 0.08867 -0.1449 C 0.08945 -0.14768 0.09388 -0.16666 0.09518 -0.17476 C 0.0957 -0.17777 0.09609 -0.18101 0.09648 -0.18425 C 0.09609 -0.19861 0.09622 -0.21319 0.09518 -0.22777 C 0.09492 -0.23055 0.09336 -0.23217 0.09258 -0.23472 C 0.08919 -0.24537 0.09114 -0.24189 0.08737 -0.25092 C 0.0845 -0.25763 0.08138 -0.26458 0.07838 -0.27152 C 0.07669 -0.27523 0.07474 -0.2787 0.07318 -0.2831 C 0.06966 -0.29259 0.07031 -0.29166 0.06419 -0.30162 C 0.0625 -0.30416 0.06081 -0.30625 0.05898 -0.30787 C 0.05208 -0.31574 0.05508 -0.30925 0.04857 -0.31967 C 0.04544 -0.325 0.04154 -0.3287 0.03958 -0.33611 C 0.03867 -0.33888 0.03802 -0.34212 0.03698 -0.34513 C 0.02851 -0.36944 0.03789 -0.33773 0.02917 -0.36597 C 0.02786 -0.37013 0.02682 -0.37476 0.02539 -0.37962 C 0.02422 -0.38263 0.02266 -0.38518 0.02148 -0.38865 C 0.01914 -0.39513 0.01888 -0.39837 0.01758 -0.40486 C 0.01719 -0.4118 0.0168 -0.41875 0.01627 -0.42523 C 0.01549 -0.43518 0.01484 -0.43703 0.01367 -0.44606 C 0.01328 -0.45023 0.01289 -0.45393 0.01237 -0.4574 C 0.01289 -0.47175 0.01263 -0.48564 0.01367 -0.49907 C 0.01393 -0.50231 0.0151 -0.50578 0.01627 -0.5081 C 0.02617 -0.52893 0.02344 -0.52638 0.03177 -0.53125 C 0.03594 -0.54212 0.03255 -0.53564 0.03958 -0.54259 C 0.04505 -0.54861 0.04596 -0.553 0.05377 -0.55648 L 0.05898 -0.55902 C 0.06758 -0.56921 0.05755 -0.55856 0.06797 -0.56574 C 0.0707 -0.56782 0.07305 -0.57129 0.07578 -0.57268 C 0.08763 -0.57824 0.11055 -0.58425 0.12357 -0.58634 C 0.13138 -0.5875 0.13919 -0.58773 0.14687 -0.58888 C 0.15143 -0.59166 0.15651 -0.59444 0.1612 -0.5956 C 0.16797 -0.59699 0.17487 -0.59699 0.18177 -0.59791 C 0.18398 -0.59953 0.18607 -0.60138 0.18828 -0.60277 C 0.18997 -0.60347 0.1918 -0.60347 0.19349 -0.60486 C 0.19492 -0.60578 0.19596 -0.60833 0.19739 -0.60925 C 0.19987 -0.61134 0.2026 -0.6125 0.20508 -0.61388 C 0.20729 -0.61527 0.20937 -0.61712 0.21159 -0.61851 C 0.21888 -0.63148 0.20755 -0.61064 0.2181 -0.63472 C 0.21953 -0.63796 0.22148 -0.64074 0.22318 -0.64375 C 0.22591 -0.66296 0.22266 -0.64398 0.22708 -0.65995 C 0.22995 -0.6699 0.22982 -0.67453 0.23229 -0.68518 C 0.23294 -0.68842 0.23398 -0.69143 0.23489 -0.69444 C 0.23633 -0.72476 0.2375 -0.74074 0.2375 -0.77476 C 0.2375 -0.78101 0.23698 -0.78726 0.2362 -0.79351 C 0.23568 -0.79652 0.23437 -0.79953 0.23359 -0.80254 C 0.23307 -0.80486 0.23294 -0.80694 0.23229 -0.80949 C 0.22708 -0.82592 0.22747 -0.81944 0.22318 -0.83472 C 0.22266 -0.83703 0.22252 -0.83912 0.22187 -0.84189 C 0.22083 -0.8456 0.21914 -0.84907 0.2181 -0.853 C 0.21706 -0.85648 0.21667 -0.86087 0.21549 -0.86458 C 0.21445 -0.86689 0.21276 -0.86898 0.21159 -0.87129 C 0.20885 -0.87708 0.20625 -0.88333 0.20377 -0.88981 C 0.20299 -0.89166 0.20234 -0.89444 0.20117 -0.89652 C 0.20013 -0.89837 0.19857 -0.8993 0.19739 -0.90138 C 0.19544 -0.90416 0.19401 -0.9074 0.19219 -0.91018 C 0.19101 -0.91226 0.18945 -0.91319 0.18828 -0.91504 C 0.18737 -0.9162 0.18672 -0.91828 0.18568 -0.91944 C 0.18372 -0.92199 0.18138 -0.92407 0.1793 -0.92638 C 0.17656 -0.92939 0.17409 -0.93263 0.17148 -0.93564 C 0.16523 -0.94259 0.16354 -0.94328 0.15729 -0.95162 C 0.15547 -0.95393 0.15377 -0.95625 0.15208 -0.95856 C 0.15078 -0.96041 0.14935 -0.96134 0.14818 -0.96342 C 0.14206 -0.97222 0.14635 -0.96712 0.1418 -0.97708 C 0.13867 -0.98356 0.13776 -0.98425 0.13398 -0.98842 C 0.13307 -0.99074 0.13242 -0.99328 0.13138 -0.9956 C 0.122 -1.01481 0.12956 -0.9956 0.12357 -1.01134 C 0.12318 -1.01388 0.12305 -1.01643 0.12239 -1.01851 C 0.12083 -1.02314 0.1181 -1.02708 0.11719 -1.0324 C 0.1168 -1.03472 0.11627 -1.0368 0.11588 -1.03935 C 0.11263 -1.05925 0.11641 -1.03865 0.11328 -1.05509 C 0.11367 -1.07037 0.11341 -1.08587 0.11458 -1.10115 C 0.11484 -1.10393 0.11654 -1.10555 0.11719 -1.1081 C 0.11823 -1.1125 0.11888 -1.11712 0.11979 -1.12175 C 0.12018 -1.12407 0.12044 -1.12662 0.12109 -1.1287 C 0.12187 -1.13171 0.12252 -1.13518 0.12357 -1.13796 C 0.12474 -1.1405 0.12617 -1.14259 0.12747 -1.1449 C 0.12799 -1.14699 0.12838 -1.1493 0.12877 -1.15162 C 0.1293 -1.15462 0.1293 -1.1581 0.13008 -1.16087 C 0.13581 -1.18101 0.13529 -1.16782 0.13529 -1.17939 L 0.13529 -1.17916 " pathEditMode="relative" rAng="0" ptsTypes="AAAAAAAAAAAAAAAAAAAAAAAAAAAAAAAAAAAAAAAAAAAAAAAAAAAAAAAAAAAAAAAAAAAAAAAAAAAAAAAAAAAAAAAAAAAAAAAA">
                                      <p:cBhvr>
                                        <p:cTn id="127" dur="3000" fill="hold"/>
                                        <p:tgtEl>
                                          <p:spTgt spid="208"/>
                                        </p:tgtEl>
                                        <p:attrNameLst>
                                          <p:attrName>ppt_x</p:attrName>
                                          <p:attrName>ppt_y</p:attrName>
                                        </p:attrNameLst>
                                      </p:cBhvr>
                                      <p:rCtr x="12344" y="-57199"/>
                                    </p:animMotion>
                                  </p:childTnLst>
                                </p:cTn>
                              </p:par>
                              <p:par>
                                <p:cTn id="128" presetID="0" presetClass="path" presetSubtype="0" repeatCount="indefinite" fill="hold" nodeType="withEffect">
                                  <p:stCondLst>
                                    <p:cond delay="2600"/>
                                  </p:stCondLst>
                                  <p:childTnLst>
                                    <p:animMotion origin="layout" path="M -2.08333E-6 1.48148E-6 L -2.08333E-6 0.00023 C 0.00352 -0.00324 0.0069 -0.00671 0.01042 -0.00926 C 0.01289 -0.01111 0.0181 -0.01389 0.0181 -0.01366 C 0.02136 -0.01968 0.02201 -0.02153 0.02722 -0.02546 C 0.03008 -0.02755 0.03321 -0.02847 0.0362 -0.03009 C 0.03841 -0.0331 0.0405 -0.03634 0.04271 -0.03912 C 0.04479 -0.04167 0.04714 -0.04352 0.04922 -0.04607 C 0.05091 -0.04815 0.05261 -0.0507 0.0543 -0.05301 C 0.05521 -0.05533 0.05599 -0.05764 0.0569 -0.05996 C 0.05899 -0.06458 0.06159 -0.06852 0.06341 -0.07361 C 0.06472 -0.07708 0.06511 -0.08148 0.06602 -0.08519 C 0.0668 -0.0882 0.06771 -0.09121 0.06862 -0.09445 C 0.0694 -0.10208 0.07188 -0.10972 0.07123 -0.11736 C 0.06914 -0.13958 0.07005 -0.1456 0.06341 -0.16343 C 0.0625 -0.16574 0.06198 -0.16829 0.06081 -0.17014 C 0.05977 -0.17222 0.05808 -0.17292 0.0569 -0.17477 C 0.05638 -0.17593 0.05117 -0.18843 0.05052 -0.19097 C 0.04948 -0.19468 0.04909 -0.19884 0.04792 -0.20232 C 0.04518 -0.20972 0.04141 -0.21551 0.0388 -0.22315 C 0.03412 -0.23704 0.03711 -0.23218 0.03112 -0.23912 C 0.025 -0.26621 0.02917 -0.25625 0.02071 -0.27107 C 0.01797 -0.29074 0.02175 -0.27107 0.0155 -0.28727 C 0.01485 -0.28958 0.01498 -0.29236 0.01433 -0.29421 C 0.01315 -0.29769 0.01185 -0.30023 0.01042 -0.30347 C 0.0069 -0.31042 0.00625 -0.30926 0.00391 -0.31736 C 0.00326 -0.31945 0.00313 -0.32199 0.00261 -0.32431 C 0.00183 -0.32732 0.00065 -0.33033 -2.08333E-6 -0.33357 C -0.00052 -0.33634 -0.00078 -0.33958 -0.0013 -0.34259 C -0.00495 -0.36574 0.00026 -0.33009 -0.00377 -0.3588 C -0.00299 -0.38658 -0.00247 -0.41528 -0.0013 -0.44375 C -0.00117 -0.44607 -0.00052 -0.44838 -2.08333E-6 -0.4507 C 0.00078 -0.45301 0.00183 -0.45509 0.00261 -0.45764 C 0.00664 -0.46991 0.003 -0.46366 0.00912 -0.4713 C 0.00977 -0.47523 0.01146 -0.48496 0.01302 -0.4875 C 0.02409 -0.50533 0.02201 -0.49607 0.03112 -0.5081 C 0.03281 -0.51042 0.03477 -0.51227 0.0362 -0.51505 C 0.03776 -0.51759 0.03841 -0.52199 0.04011 -0.52431 C 0.04193 -0.52685 0.0444 -0.52685 0.04662 -0.52894 C 0.04792 -0.53125 0.04896 -0.5338 0.05052 -0.53542 C 0.05156 -0.53704 0.05313 -0.53704 0.0543 -0.53773 C 0.05612 -0.53935 0.05794 -0.54074 0.05951 -0.54236 C 0.06354 -0.54699 0.0681 -0.55556 0.0724 -0.55857 C 0.07461 -0.56019 0.07683 -0.56158 0.07891 -0.5632 C 0.08867 -0.57176 0.08203 -0.56759 0.08933 -0.57477 C 0.09089 -0.57639 0.09271 -0.57801 0.0944 -0.5794 C 0.09792 -0.58218 0.10104 -0.58264 0.10482 -0.58403 C 0.10625 -0.58565 0.11406 -0.59445 0.11641 -0.5956 C 0.12071 -0.59769 0.1293 -0.60023 0.1293 -0.6 C 0.12982 -0.6007 0.13711 -0.61065 0.13841 -0.61158 C 0.14128 -0.61366 0.1444 -0.61458 0.1474 -0.61621 C 0.14883 -0.6169 0.15013 -0.61736 0.1513 -0.61852 C 0.16042 -0.62662 0.14857 -0.62107 0.16302 -0.62546 L 0.17071 -0.63009 C 0.17201 -0.63079 0.17331 -0.63148 0.17461 -0.63241 C 0.178 -0.63472 0.18138 -0.63727 0.1849 -0.63912 C 0.18828 -0.64074 0.19089 -0.64144 0.19401 -0.64375 C 0.2099 -0.65579 0.19011 -0.64144 0.20313 -0.65301 C 0.2043 -0.65417 0.20573 -0.6544 0.2069 -0.65533 C 0.20873 -0.65671 0.21029 -0.6588 0.21211 -0.65996 C 0.2155 -0.66204 0.2181 -0.66181 0.22123 -0.66435 C 0.2349 -0.67662 0.21589 -0.66273 0.22891 -0.6713 C 0.23451 -0.67523 0.24063 -0.67708 0.24571 -0.68287 C 0.24792 -0.68519 0.25013 -0.6875 0.25222 -0.68982 C 0.25352 -0.69097 0.25469 -0.69283 0.25612 -0.69445 C 0.25729 -0.69514 0.25873 -0.6956 0.26003 -0.69676 C 0.2612 -0.69792 0.26276 -0.69908 0.2638 -0.70139 C 0.26485 -0.70324 0.26524 -0.70602 0.26641 -0.70787 C 0.26745 -0.70949 0.26901 -0.70949 0.27018 -0.71019 C 0.27422 -0.71713 0.27943 -0.72246 0.2819 -0.73102 C 0.28672 -0.74792 0.2819 -0.73333 0.28828 -0.74722 C 0.29193 -0.75486 0.29037 -0.75417 0.29362 -0.76343 C 0.29466 -0.76644 0.29623 -0.76921 0.29753 -0.77222 C 0.3 -0.77871 0.30521 -0.79468 0.30638 -0.79769 C 0.30716 -0.8 0.30847 -0.80232 0.30899 -0.80463 C 0.31133 -0.81273 0.31263 -0.81621 0.31433 -0.825 C 0.31472 -0.82824 0.31472 -0.83125 0.31563 -0.83426 C 0.31615 -0.83704 0.31732 -0.83889 0.3181 -0.84121 C 0.31914 -0.84421 0.31992 -0.84746 0.32071 -0.85046 C 0.3211 -0.85741 0.3211 -0.86435 0.32188 -0.87107 C 0.32253 -0.87593 0.3237 -0.88033 0.32448 -0.88496 L 0.32591 -0.8919 C 0.32865 -0.93102 0.3263 -0.9169 0.32982 -0.93565 C 0.33021 -0.94792 0.33112 -0.95996 0.33112 -0.97222 C 0.33112 -1.05996 0.33386 -1.03704 0.32852 -1.07546 C 0.32813 -1.08565 0.32787 -1.0956 0.32709 -1.10556 C 0.32709 -1.1081 0.32669 -1.11065 0.32591 -1.1125 C 0.32487 -1.11482 0.32331 -1.11551 0.32188 -1.11713 L 0.3194 -1.13102 L 0.3181 -1.13796 L 0.3181 -1.13773 " pathEditMode="relative" rAng="0" ptsTypes="AAAAAAAAAAAAAAAAAAAAAAAAAAAAAAAAAAAAAAAAAAAAAAAAAAAAAAAAAAAAAAAAAAAAAAAAAAAAAAAAAAAAAAAAAAA">
                                      <p:cBhvr>
                                        <p:cTn id="129" dur="3000" fill="hold"/>
                                        <p:tgtEl>
                                          <p:spTgt spid="219"/>
                                        </p:tgtEl>
                                        <p:attrNameLst>
                                          <p:attrName>ppt_x</p:attrName>
                                          <p:attrName>ppt_y</p:attrName>
                                        </p:attrNameLst>
                                      </p:cBhvr>
                                      <p:rCtr x="16393" y="-56875"/>
                                    </p:animMotion>
                                  </p:childTnLst>
                                </p:cTn>
                              </p:par>
                              <p:par>
                                <p:cTn id="130" presetID="0" presetClass="path" presetSubtype="0" repeatCount="indefinite" fill="hold" nodeType="withEffect">
                                  <p:stCondLst>
                                    <p:cond delay="1600"/>
                                  </p:stCondLst>
                                  <p:childTnLst>
                                    <p:animMotion origin="layout" path="M -0.0017 -0.03635 L -0.0017 -0.03611 C 0.00143 -0.04028 0.00455 -0.04375 0.00742 -0.04792 C 0.02382 -0.07269 0.00885 -0.0544 0.01901 -0.06644 C 0.02148 -0.07477 0.02174 -0.07755 0.02552 -0.08472 C 0.02838 -0.09028 0.03203 -0.09468 0.03463 -0.10093 C 0.03854 -0.11042 0.04036 -0.11551 0.04622 -0.12385 C 0.04843 -0.12685 0.05078 -0.12963 0.05273 -0.1331 C 0.05429 -0.13588 0.05768 -0.14514 0.05911 -0.14908 C 0.06211 -0.16991 0.05794 -0.14746 0.06432 -0.16528 C 0.0664 -0.17107 0.06783 -0.17755 0.06953 -0.18357 C 0.07031 -0.18658 0.07148 -0.18959 0.07213 -0.19283 C 0.07252 -0.19514 0.07265 -0.19769 0.07343 -0.19977 C 0.07434 -0.20232 0.07604 -0.20417 0.07721 -0.20648 C 0.07773 -0.21204 0.07864 -0.22361 0.07981 -0.22963 C 0.08138 -0.23727 0.08502 -0.25255 0.08502 -0.25232 C 0.08737 -0.27709 0.08711 -0.26783 0.08502 -0.30463 C 0.08463 -0.31273 0.0819 -0.32176 0.08112 -0.32847 C 0.08099 -0.33033 0.07916 -0.34653 0.07851 -0.34908 C 0.0776 -0.35324 0.07578 -0.35648 0.07474 -0.36065 C 0.07356 -0.36505 0.07291 -0.36968 0.07213 -0.37361 C 0.07161 -0.37662 0.07161 -0.38079 0.07083 -0.38357 C 0.0694 -0.38843 0.06562 -0.39746 0.06562 -0.39722 C 0.06341 -0.41227 0.06562 -0.40023 0.06171 -0.41574 C 0.0608 -0.41945 0.06041 -0.42385 0.05911 -0.42732 C 0.05651 -0.43472 0.05013 -0.44722 0.05013 -0.44699 C 0.04544 -0.47315 0.05286 -0.43496 0.04622 -0.46181 C 0.03919 -0.49005 0.0483 -0.4632 0.03971 -0.48472 C 0.03802 -0.48935 0.03632 -0.49398 0.03463 -0.49861 L 0.03203 -0.50533 C 0.03033 -0.51158 0.03046 -0.51273 0.02682 -0.52385 C 0.02578 -0.52639 0.02395 -0.52801 0.02291 -0.53079 C 0.0164 -0.54676 0.0233 -0.53334 0.01901 -0.54676 C 0.01393 -0.5632 0.01432 -0.55672 0.01002 -0.57199 C 0.00937 -0.57431 0.00924 -0.57685 0.00872 -0.57894 C 0.00794 -0.58218 0.00703 -0.58287 0.00612 -0.58588 C 0.00325 -0.6081 0.00677 -0.58426 0.00221 -0.60648 C 0.00117 -0.61111 -0.00039 -0.62037 -0.00039 -0.62014 C -0.00079 -0.63866 -0.00092 -0.65718 -0.0017 -0.67547 C -0.00222 -0.69167 -0.00339 -0.70764 -0.0043 -0.72385 C -0.00469 -0.73218 -0.00495 -0.74074 -0.00547 -0.74908 C -0.00586 -0.75232 -0.00651 -0.75972 -0.00677 -0.76528 C -0.00782 -0.78195 -0.00756 -0.78982 -0.00938 -0.80486 C -0.01224 -0.82871 -0.00912 -0.79514 -0.01198 -0.82269 C -0.0125 -0.82801 -0.01263 -0.83357 -0.01329 -0.83866 C -0.01394 -0.84167 -0.01589 -0.85232 -0.01589 -0.85209 C -0.01628 -0.85695 -0.01667 -0.85996 -0.01719 -0.86621 C -0.01745 -0.86852 -0.01823 -0.8706 -0.01849 -0.87292 C -0.01914 -0.87986 -0.01901 -0.88681 -0.0198 -0.89375 C -0.02032 -0.89838 -0.0224 -0.90741 -0.0224 -0.90718 C -0.02279 -0.9206 -0.02305 -0.93357 -0.0237 -0.94653 C -0.02396 -0.95185 -0.02487 -0.95718 -0.02487 -0.96273 C -0.02487 -0.97037 -0.02409 -0.97801 -0.0237 -0.98565 C -0.0224 -1.0044 -0.02435 -0.99815 -0.01849 -1.00857 C -0.01745 -1.01435 -0.01706 -1.01806 -0.01459 -1.02246 C -0.01355 -1.02431 -0.01198 -1.02547 -0.01068 -1.02709 C -0.00964 -1.03264 -0.00938 -1.03635 -0.00677 -1.04074 C -0.00534 -1.04352 -0.00313 -1.04491 -0.0017 -1.04769 C 0.00416 -1.0581 -0.00274 -1.05232 0.00481 -1.05695 C 0.00612 -1.05926 0.00716 -1.06204 0.00872 -1.06389 C 0.00989 -1.06505 0.01132 -1.06505 0.01263 -1.06597 C 0.01393 -1.06736 0.01523 -1.06922 0.0164 -1.07037 C 0.02083 -1.08218 0.0177 -1.07616 0.02682 -1.08681 L 0.03073 -1.09144 C 0.03112 -1.09375 0.03099 -1.0963 0.03203 -1.09838 C 0.03294 -1.1 0.03463 -1.09931 0.0358 -1.1007 C 0.03776 -1.10255 0.03945 -1.10486 0.04101 -1.10741 C 0.05234 -1.12547 0.04309 -1.11366 0.05143 -1.12361 C 0.05182 -1.12593 0.05208 -1.12824 0.05273 -1.13056 C 0.05559 -1.14051 0.05559 -1.13519 0.05911 -1.14653 C 0.06067 -1.15162 0.06158 -1.15741 0.06302 -1.16273 C 0.0651 -1.17014 0.06432 -1.16945 0.06692 -1.16945 L 0.06692 -1.16922 " pathEditMode="relative" rAng="0" ptsTypes="AAAAAAAAAAAAAAAAAAAAAAAAAAAAAAAAAAAAAAAAAAAAAAAAAAAAAAAAAAAAAAAAAAAAAAAAA">
                                      <p:cBhvr>
                                        <p:cTn id="131" dur="3000" fill="hold"/>
                                        <p:tgtEl>
                                          <p:spTgt spid="215"/>
                                        </p:tgtEl>
                                        <p:attrNameLst>
                                          <p:attrName>ppt_x</p:attrName>
                                          <p:attrName>ppt_y</p:attrName>
                                        </p:attrNameLst>
                                      </p:cBhvr>
                                      <p:rCtr x="3255" y="-56644"/>
                                    </p:animMotion>
                                  </p:childTnLst>
                                </p:cTn>
                              </p:par>
                              <p:par>
                                <p:cTn id="132" presetID="0" presetClass="path" presetSubtype="0" repeatCount="indefinite" fill="hold" nodeType="withEffect">
                                  <p:stCondLst>
                                    <p:cond delay="1100"/>
                                  </p:stCondLst>
                                  <p:childTnLst>
                                    <p:animMotion origin="layout" path="M 2.5E-6 3.33333E-6 L 2.5E-6 0.00023 C 0.00247 -0.00463 0.00495 -0.00949 0.00768 -0.01389 C 0.00885 -0.01574 0.01041 -0.01667 0.01159 -0.01852 C 0.01263 -0.02037 0.01289 -0.02361 0.01419 -0.02547 C 0.01523 -0.02686 0.01679 -0.02686 0.0181 -0.02778 C 0.01979 -0.02917 0.02148 -0.03079 0.02317 -0.03241 C 0.02448 -0.03449 0.02565 -0.03704 0.02708 -0.03912 C 0.03242 -0.04699 0.03711 -0.05093 0.04127 -0.05996 C 0.04609 -0.07014 0.04232 -0.06551 0.04648 -0.08056 C 0.05104 -0.09676 0.0487 -0.09005 0.05299 -0.10116 C 0.05338 -0.1051 0.0539 -0.10903 0.05429 -0.11273 C 0.05547 -0.12454 0.05586 -0.13056 0.05677 -0.1426 C 0.05664 -0.14699 0.05729 -0.17315 0.05429 -0.18403 C 0.05351 -0.18658 0.05247 -0.18866 0.05169 -0.19098 C 0.04961 -0.20556 0.0513 -0.19746 0.04518 -0.21389 L 0.04518 -0.21366 C 0.04427 -0.21783 0.04375 -0.22176 0.04258 -0.2257 C 0.04205 -0.22755 0.04075 -0.22848 0.03997 -0.2301 C 0.03763 -0.23588 0.03489 -0.24167 0.03359 -0.24861 C 0.03177 -0.25787 0.03307 -0.25324 0.02969 -0.26227 C 0.02539 -0.28588 0.0319 -0.24954 0.02708 -0.27824 C 0.0263 -0.28311 0.02526 -0.2875 0.02448 -0.29213 C 0.02187 -0.3088 0.02513 -0.29838 0.02057 -0.31042 C 0.01797 -0.34306 0.01797 -0.33727 0.02057 -0.38866 C 0.02083 -0.39283 0.02252 -0.3963 0.02317 -0.40047 C 0.02734 -0.42176 0.022 -0.39885 0.02578 -0.41644 C 0.03177 -0.44468 0.02513 -0.4125 0.03099 -0.43681 C 0.03229 -0.44236 0.03268 -0.44723 0.03359 -0.45301 C 0.03398 -0.45533 0.03424 -0.45787 0.03489 -0.45996 C 0.03594 -0.46412 0.03737 -0.4676 0.03867 -0.4713 C 0.03958 -0.47686 0.03997 -0.48264 0.04127 -0.4875 C 0.04362 -0.4963 0.04713 -0.49815 0.05039 -0.50579 C 0.05156 -0.50857 0.05195 -0.51227 0.05299 -0.51528 C 0.05403 -0.51829 0.05573 -0.52107 0.05677 -0.52431 C 0.05833 -0.52871 0.05924 -0.5338 0.06067 -0.5382 C 0.06185 -0.54167 0.06341 -0.54398 0.06458 -0.54723 C 0.07578 -0.57709 0.06198 -0.54098 0.07109 -0.57014 C 0.07213 -0.57361 0.07383 -0.57616 0.07487 -0.5794 C 0.07591 -0.58241 0.07656 -0.58588 0.07747 -0.58866 C 0.07877 -0.5926 0.08034 -0.59607 0.08138 -0.60023 C 0.08997 -0.63287 0.08255 -0.61366 0.09049 -0.63241 C 0.09088 -0.63611 0.09101 -0.64005 0.09179 -0.64375 C 0.09635 -0.66852 0.09271 -0.63797 0.09557 -0.66227 C 0.09648 -0.66991 0.09817 -0.68519 0.09817 -0.68496 C 0.09857 -0.69398 0.09987 -0.72732 0.10078 -0.73797 C 0.10182 -0.75116 0.1026 -0.76459 0.10469 -0.77732 C 0.1056 -0.78264 0.10625 -0.78797 0.10729 -0.79329 C 0.10833 -0.79885 0.11002 -0.80394 0.1112 -0.80949 C 0.11211 -0.81389 0.11289 -0.81852 0.11367 -0.82315 C 0.11419 -0.82755 0.11419 -0.83218 0.11497 -0.83681 C 0.11679 -0.84607 0.1194 -0.8551 0.12148 -0.86436 C 0.12239 -0.86829 0.12357 -0.87176 0.12409 -0.8757 C 0.12487 -0.88334 0.12591 -0.89098 0.12669 -0.89885 C 0.12708 -0.90324 0.12747 -0.90787 0.12799 -0.9125 C 0.12903 -0.92315 0.12916 -0.92338 0.1306 -0.93334 C 0.13099 -0.94584 0.13177 -0.95764 0.13177 -0.97037 C 0.13177 -1.06598 0.13203 -1.0301 0.12929 -1.08033 C 0.12877 -1.08982 0.12812 -1.10857 0.12669 -1.11945 C 0.12604 -1.12408 0.12487 -1.12871 0.12409 -1.13334 L 0.12278 -1.14005 L 0.12148 -1.14699 C 0.12109 -1.14931 0.12096 -1.15186 0.12018 -1.15394 C 0.11927 -1.15625 0.11862 -1.1588 0.11758 -1.16088 C 0.11185 -1.17292 0.1151 -1.16273 0.11237 -1.17246 L 0.11237 -1.17223 " pathEditMode="relative" rAng="0" ptsTypes="AAAAAAAAAAAAAAAAAAAAAAAAAAAAAAAAAAAAAAAAAAAAAAAAAAAAAAAAAAAAAAAAAA">
                                      <p:cBhvr>
                                        <p:cTn id="133" dur="3000" fill="hold"/>
                                        <p:tgtEl>
                                          <p:spTgt spid="222"/>
                                        </p:tgtEl>
                                        <p:attrNameLst>
                                          <p:attrName>ppt_x</p:attrName>
                                          <p:attrName>ppt_y</p:attrName>
                                        </p:attrNameLst>
                                      </p:cBhvr>
                                      <p:rCtr x="6589" y="-58611"/>
                                    </p:animMotion>
                                  </p:childTnLst>
                                </p:cTn>
                              </p:par>
                              <p:par>
                                <p:cTn id="134" presetID="0" presetClass="path" presetSubtype="0" repeatCount="indefinite" fill="hold" nodeType="withEffect">
                                  <p:stCondLst>
                                    <p:cond delay="600"/>
                                  </p:stCondLst>
                                  <p:childTnLst>
                                    <p:animMotion origin="layout" path="M 8.33333E-7 -3.7037E-7 L 8.33333E-7 0.00023 C -0.00117 -0.01018 -0.00221 -0.02014 -0.00378 -0.03009 C -0.00482 -0.03681 -0.00742 -0.05 -0.00742 -0.04977 C -0.00703 -0.05556 -0.00599 -0.07315 -0.00378 -0.08009 C -0.00156 -0.08704 0.0013 -0.09352 0.00378 -0.1 L 0.00755 -0.11018 C 0.00872 -0.11343 0.00911 -0.11875 0.01133 -0.12014 L 0.01693 -0.12338 C 0.0194 -0.13009 0.02122 -0.13773 0.02435 -0.14352 C 0.0263 -0.14676 0.02838 -0.14977 0.03008 -0.15347 C 0.03281 -0.15972 0.03503 -0.16667 0.0375 -0.17338 C 0.0388 -0.17685 0.04049 -0.17963 0.04128 -0.18333 L 0.04687 -0.21343 L 0.04883 -0.22338 C 0.04818 -0.23681 0.04831 -0.25023 0.04687 -0.26343 C 0.04648 -0.26736 0.04401 -0.26968 0.0431 -0.27338 C 0.04154 -0.27986 0.04115 -0.28704 0.03945 -0.29352 C 0.03815 -0.29815 0.03672 -0.30231 0.03568 -0.30671 C 0.03372 -0.31481 0.0332 -0.32153 0.0319 -0.33009 C 0.03138 -0.33356 0.0306 -0.33681 0.03008 -0.34005 C 0.02917 -0.35046 0.0263 -0.38495 0.0263 -0.39352 C 0.0263 -0.41458 0.02721 -0.43588 0.02812 -0.45671 C 0.02851 -0.46458 0.02838 -0.47268 0.03008 -0.48009 C 0.03164 -0.4875 0.03607 -0.49236 0.0375 -0.5 C 0.0388 -0.50671 0.03906 -0.51389 0.04128 -0.52014 C 0.04466 -0.52893 0.04557 -0.52963 0.04687 -0.54005 C 0.04805 -0.54931 0.04805 -0.56111 0.05065 -0.57014 C 0.05794 -0.59583 0.05156 -0.56481 0.05625 -0.59005 C 0.0595 -0.63518 0.05924 -0.6169 0.05443 -0.68333 C 0.05378 -0.69074 0.05026 -0.70046 0.04883 -0.70671 C 0.04805 -0.70972 0.04792 -0.71366 0.04687 -0.71667 C 0.04531 -0.72153 0.0431 -0.72569 0.04128 -0.73009 C 0.03841 -0.75 0.04023 -0.73912 0.03568 -0.76343 L 0.03372 -0.77315 C 0.0332 -0.77662 0.03216 -0.77963 0.0319 -0.78333 C 0.02956 -0.80787 0.03099 -0.79653 0.02812 -0.81667 C 0.02891 -0.83866 0.02851 -0.86412 0.0319 -0.88681 C 0.03294 -0.89352 0.03346 -0.90093 0.03568 -0.90671 L 0.03945 -0.91667 C 0.03997 -0.92454 0.04036 -0.93241 0.04128 -0.94005 C 0.04167 -0.94352 0.04258 -0.94676 0.0431 -0.95 C 0.04779 -0.9794 0.04245 -0.94931 0.04687 -0.97338 C 0.04622 -0.98889 0.04596 -1.00463 0.04505 -1.02014 C 0.04479 -1.02454 0.04388 -1.02893 0.0431 -1.03333 C 0.03919 -1.05671 0.0401 -1.04884 0.03568 -1.07014 C 0.03255 -1.08495 0.0349 -1.07593 0.0319 -1.09329 C 0.03073 -1.1 0.02943 -1.10671 0.02812 -1.11343 C 0.02747 -1.11667 0.02734 -1.12014 0.0263 -1.12315 C 0.025 -1.12639 0.02357 -1.12963 0.02253 -1.1331 C 0.02161 -1.13634 0.02148 -1.14005 0.0207 -1.14306 C 0.01966 -1.14676 0.01693 -1.15324 0.01693 -1.15301 L 0.01693 -1.15324 " pathEditMode="relative" rAng="0" ptsTypes="AAAAAAAAAAAAAAAAAAAAAAAAAAAAAAAAAAAAAAAAAAAAAAAAAAAAA">
                                      <p:cBhvr>
                                        <p:cTn id="135" dur="2000" fill="hold"/>
                                        <p:tgtEl>
                                          <p:spTgt spid="161"/>
                                        </p:tgtEl>
                                        <p:attrNameLst>
                                          <p:attrName>ppt_x</p:attrName>
                                          <p:attrName>ppt_y</p:attrName>
                                        </p:attrNameLst>
                                      </p:cBhvr>
                                      <p:rCtr x="2539" y="-57639"/>
                                    </p:animMotion>
                                  </p:childTnLst>
                                </p:cTn>
                              </p:par>
                              <p:par>
                                <p:cTn id="136" presetID="0" presetClass="path" presetSubtype="0" repeatCount="indefinite" fill="hold" nodeType="withEffect">
                                  <p:stCondLst>
                                    <p:cond delay="800"/>
                                  </p:stCondLst>
                                  <p:childTnLst>
                                    <p:animMotion origin="layout" path="M 4.375E-6 -1.85185E-6 L 4.375E-6 0.00023 C 0.00429 -0.00555 0.00924 -0.00995 0.01315 -0.01666 C 0.01445 -0.01921 0.01367 -0.02407 0.01497 -0.02685 C 0.01692 -0.03102 0.01992 -0.03333 0.02252 -0.0368 C 0.02591 -0.05509 0.02226 -0.03866 0.02812 -0.05671 C 0.03763 -0.08634 0.02643 -0.05579 0.03554 -0.08009 C 0.03541 -0.08565 0.03711 -0.12754 0.02994 -0.14004 C 0.02851 -0.14259 0.02617 -0.14236 0.02434 -0.14352 C 0.02304 -0.15046 0.02213 -0.1581 0.01875 -0.16342 C 0.01536 -0.16875 0.00742 -0.17685 0.00742 -0.17662 C -0.00326 -0.20532 0.01106 -0.17176 -0.00196 -0.19004 C -0.00365 -0.19259 -0.00404 -0.19722 -0.0056 -0.2 C -0.0073 -0.20301 -0.00951 -0.20416 -0.01133 -0.20671 C -0.01849 -0.21759 -0.01394 -0.21666 -0.01875 -0.21666 L -0.01498 -0.27014 C -0.01185 -0.28449 -0.00834 -0.29861 -0.0056 -0.31342 C -0.00508 -0.31666 -0.00482 -0.32037 -0.00378 -0.32338 C -0.00235 -0.32731 4.375E-6 -0.33009 0.00182 -0.33333 C 0.00377 -0.34375 0.00572 -0.35694 0.01119 -0.36342 L 0.01679 -0.37014 C 0.01744 -0.37338 0.01744 -0.37731 0.01875 -0.38009 C 0.02682 -0.39815 0.02252 -0.3743 0.02812 -0.39676 C 0.02968 -0.40324 0.0319 -0.41666 0.0319 -0.41643 C 0.03125 -0.43449 0.03203 -0.45254 0.02994 -0.47014 C 0.02942 -0.47477 0.02578 -0.47616 0.02434 -0.48009 C 0.0233 -0.48217 0.02369 -0.48657 0.02252 -0.49004 C 0.01927 -0.49653 0.01497 -0.50162 0.01119 -0.50995 C 0.00833 -0.51528 0.00416 -0.52384 4.375E-6 -0.52662 C -0.003 -0.5287 -0.00625 -0.5287 -0.00938 -0.53009 C -0.01875 -0.53426 -0.01146 -0.53171 -0.02058 -0.54004 C -0.0362 -0.55393 -0.01576 -0.53102 -0.03191 -0.55 C -0.04193 -0.57662 -0.02878 -0.54444 -0.04128 -0.56666 C -0.04441 -0.57176 -0.04935 -0.5919 -0.05066 -0.59676 C -0.0517 -0.60023 -0.05313 -0.60185 -0.05443 -0.60671 C -0.06029 -0.64815 -0.05274 -0.59653 -0.05808 -0.63009 C -0.05886 -0.63449 -0.05938 -0.63889 -0.06003 -0.64329 C -0.06081 -0.66319 -0.06394 -0.68912 -0.06003 -0.70995 C -0.05925 -0.71389 -0.05782 -0.71713 -0.05625 -0.71991 C -0.05469 -0.72291 -0.05248 -0.72454 -0.05066 -0.72662 C -0.03763 -0.76111 -0.05834 -0.70949 -0.03933 -0.74329 C -0.02175 -0.77361 -0.04037 -0.75069 -0.02813 -0.78333 L -0.02435 -0.79329 C -0.025 -0.80254 -0.02526 -0.81875 -0.02813 -0.83009 C -0.02917 -0.83356 -0.03099 -0.83634 -0.03191 -0.84004 C -0.03347 -0.84629 -0.03568 -0.85903 -0.03568 -0.85879 C -0.0362 -0.89329 -0.03646 -0.92662 -0.0375 -0.95995 C -0.03829 -0.98449 -0.03868 -0.97685 -0.04128 -0.99329 C -0.04193 -0.99768 -0.04245 -1.00231 -0.0431 -1.00671 C -0.04362 -1.00995 -0.04454 -1.01319 -0.04506 -1.01666 C -0.04584 -1.02222 -0.04623 -1.02778 -0.04688 -1.03333 C -0.04844 -1.04583 -0.04857 -1.04537 -0.05066 -1.05671 C -0.05 -1.06551 -0.05079 -1.075 -0.0487 -1.08333 C -0.04792 -1.08657 -0.0448 -1.08495 -0.0431 -1.08657 C -0.04037 -1.08935 -0.03855 -1.09444 -0.03568 -1.09653 C -0.03269 -1.09884 -0.0293 -1.09838 -0.02631 -1.1 C -0.02305 -1.10162 -0.02006 -1.10463 -0.01693 -1.10671 C -0.01316 -1.10903 -0.00925 -1.11065 -0.0056 -1.11319 C -0.003 -1.11504 -0.00079 -1.11829 0.00182 -1.11991 C 0.00429 -1.12153 0.0069 -1.12199 0.00937 -1.12338 C 0.01119 -1.1243 0.01302 -1.12569 0.01497 -1.12662 C 0.03476 -1.13657 0.00703 -1.12083 0.03372 -1.13657 L 0.03932 -1.14004 C 0.04921 -1.15717 0.0401 -1.14398 0.05429 -1.15648 C 0.05729 -1.15903 0.06549 -1.1706 0.06744 -1.17315 C 0.06927 -1.17546 0.07109 -1.17801 0.07304 -1.17963 C 0.07487 -1.18125 0.07695 -1.18125 0.07864 -1.1831 C 0.08268 -1.18704 0.08997 -1.19629 0.08997 -1.19606 L 0.09375 -1.20648 L 0.09375 -1.20625 L 0.09375 -1.20648 " pathEditMode="relative" rAng="0" ptsTypes="AAAAAAAAAAAAAAAAAAAAAAAAAAAAAAAAAAAAAAAAAAAAAAAAAAAAAAAAAAAAAAAAAAAAAAA">
                                      <p:cBhvr>
                                        <p:cTn id="137" dur="2000" fill="hold"/>
                                        <p:tgtEl>
                                          <p:spTgt spid="168"/>
                                        </p:tgtEl>
                                        <p:attrNameLst>
                                          <p:attrName>ppt_x</p:attrName>
                                          <p:attrName>ppt_y</p:attrName>
                                        </p:attrNameLst>
                                      </p:cBhvr>
                                      <p:rCtr x="1589" y="-60301"/>
                                    </p:animMotion>
                                  </p:childTnLst>
                                </p:cTn>
                              </p:par>
                              <p:par>
                                <p:cTn id="138" presetID="0" presetClass="path" presetSubtype="0" repeatCount="indefinite" fill="hold" nodeType="withEffect">
                                  <p:stCondLst>
                                    <p:cond delay="1000"/>
                                  </p:stCondLst>
                                  <p:childTnLst>
                                    <p:animMotion origin="layout" path="M 2.08333E-6 3.7037E-7 L 2.08333E-6 0.00023 C 0.0013 -0.00648 0.00273 -0.01296 0.00403 -0.01944 C 0.00456 -0.02199 0.00469 -0.02454 0.00534 -0.02685 C 0.00612 -0.0294 0.00716 -0.03171 0.00807 -0.03403 C 0.0082 -0.03472 0.01015 -0.04954 0.01081 -0.05093 C 0.01185 -0.05324 0.01354 -0.05417 0.01497 -0.05579 C 0.01536 -0.05903 0.01536 -0.06273 0.01627 -0.06551 C 0.01732 -0.06852 0.01914 -0.07014 0.02044 -0.07292 C 0.02148 -0.075 0.022 -0.07778 0.02318 -0.08009 C 0.02435 -0.08264 0.02591 -0.08472 0.02721 -0.08727 C 0.03294 -0.09954 0.02656 -0.09051 0.03398 -0.09954 C 0.03867 -0.1162 0.03385 -0.10486 0.04088 -0.11157 C 0.04375 -0.11435 0.04909 -0.1213 0.04909 -0.12107 C 0.04948 -0.12384 0.04974 -0.12639 0.05039 -0.1287 C 0.05117 -0.13125 0.05299 -0.13287 0.05312 -0.13588 C 0.05443 -0.18495 0.0539 -0.16528 0.05039 -0.18681 C 0.04987 -0.19005 0.04974 -0.19329 0.04909 -0.19653 C 0.04844 -0.19907 0.047 -0.20116 0.04635 -0.2037 C 0.04153 -0.22292 0.04687 -0.21435 0.03945 -0.22315 C 0.03854 -0.22546 0.03763 -0.22778 0.03672 -0.23032 C 0.02982 -0.25185 0.03789 -0.22963 0.03125 -0.24745 C 0.03086 -0.25069 0.03047 -0.25394 0.02995 -0.25741 C 0.02956 -0.25972 0.02851 -0.26204 0.02851 -0.26435 C 0.02851 -0.27755 0.0289 -0.29028 0.02995 -0.30347 C 0.03021 -0.30671 0.03281 -0.3213 0.03541 -0.325 C 0.03646 -0.32708 0.03815 -0.32708 0.03945 -0.32732 C 0.03958 -0.32801 0.04153 -0.34282 0.04219 -0.34421 C 0.04323 -0.34653 0.04492 -0.34745 0.04635 -0.34954 C 0.04726 -0.35162 0.04818 -0.35394 0.04909 -0.35648 C 0.05 -0.35949 0.05013 -0.36412 0.05169 -0.3662 C 0.05403 -0.36968 0.05742 -0.36875 0.05989 -0.37107 C 0.06172 -0.37292 0.06367 -0.37407 0.06536 -0.37639 C 0.06679 -0.37755 0.06797 -0.37963 0.06953 -0.38079 C 0.07252 -0.38333 0.07604 -0.38542 0.07903 -0.38796 C 0.0931 -0.40139 0.08099 -0.39583 0.09544 -0.4 C 0.10482 -0.41134 0.09297 -0.39792 0.10625 -0.40995 C 0.10872 -0.41181 0.11068 -0.41505 0.11315 -0.41713 C 0.11562 -0.41898 0.12513 -0.42153 0.12669 -0.42245 C 0.12903 -0.42361 0.13125 -0.42569 0.13359 -0.42685 C 0.14466 -0.43357 0.13307 -0.42384 0.14583 -0.43403 C 0.14765 -0.43588 0.14948 -0.4375 0.1513 -0.43912 C 0.1539 -0.44074 0.1595 -0.44375 0.1595 -0.44375 C 0.1638 -0.45509 0.16015 -0.44815 0.16771 -0.45602 C 0.17226 -0.46042 0.17708 -0.46505 0.18125 -0.47037 C 0.18307 -0.47269 0.18476 -0.47593 0.18672 -0.47755 C 0.18841 -0.47917 0.19036 -0.47917 0.19219 -0.48009 C 0.19362 -0.48171 0.19518 -0.48287 0.19635 -0.48495 C 0.19791 -0.48773 0.20104 -0.49861 0.20169 -0.50185 C 0.20286 -0.50671 0.20443 -0.51644 0.20443 -0.5162 C 0.20403 -0.53333 0.20364 -0.55046 0.20312 -0.56736 C 0.20208 -0.59884 0.20299 -0.58958 0.20039 -0.60857 C 0.20091 -0.64421 0.20052 -0.67963 0.20169 -0.71528 C 0.20195 -0.72037 0.20325 -0.72523 0.20443 -0.72986 C 0.20534 -0.73287 0.20612 -0.73634 0.20716 -0.73935 C 0.20846 -0.74282 0.20989 -0.74583 0.21133 -0.74907 C 0.21172 -0.75162 0.21198 -0.75417 0.21263 -0.75648 C 0.2138 -0.76042 0.21836 -0.7706 0.21953 -0.77338 C 0.22135 -0.77824 0.22226 -0.78449 0.225 -0.78796 C 0.23177 -0.79699 0.22851 -0.79306 0.2345 -0.8 C 0.23489 -0.80255 0.23489 -0.80556 0.23581 -0.80741 C 0.23815 -0.81134 0.24401 -0.8169 0.24401 -0.81667 C 0.24492 -0.82014 0.24544 -0.82407 0.24674 -0.82662 C 0.24818 -0.82986 0.25052 -0.83125 0.25221 -0.83403 C 0.25364 -0.83611 0.25482 -0.83912 0.25625 -0.8412 C 0.25794 -0.84352 0.26497 -0.85 0.26719 -0.85347 C 0.26914 -0.85625 0.2707 -0.85995 0.27265 -0.86296 C 0.27539 -0.86736 0.27916 -0.87153 0.28216 -0.87523 L 0.29036 -0.89699 C 0.2931 -0.9044 0.29375 -0.90532 0.29583 -0.91389 C 0.29726 -0.91968 0.29752 -0.92477 0.29857 -0.93102 C 0.30247 -0.95532 0.297 -0.91759 0.3013 -0.94792 C 0.30182 -0.95833 0.30273 -0.96898 0.30273 -0.9794 C 0.30273 -1.00116 0.30208 -1.02315 0.3013 -1.04491 C 0.30117 -1.04745 0.30052 -1.04977 0.3 -1.05208 C 0.29922 -1.05486 0.29818 -1.05694 0.29726 -1.05949 L 0.2931 -1.08125 C 0.29271 -1.08357 0.29258 -1.08634 0.29179 -1.08843 C 0.28815 -1.09815 0.28893 -1.09491 0.28633 -1.10787 C 0.28528 -1.11273 0.28515 -1.11829 0.28359 -1.12245 C 0.28073 -1.13009 0.28073 -1.12847 0.27943 -1.13681 C 0.27851 -1.14329 0.27682 -1.15625 0.27682 -1.15602 C 0.2763 -1.1625 0.27539 -1.16898 0.27539 -1.17546 C 0.27539 -1.18449 0.27682 -1.20232 0.27682 -1.20208 L 0.27682 -1.20232 " pathEditMode="relative" rAng="0" ptsTypes="AAAAAAAAAAAAAAAAAAAAAAAAAAAAAAAAAAAAAAAAAAAAAAAAAAAAAAAAAAAAAAAAAAAAAAAAAAAAAAAAAAAAA">
                                      <p:cBhvr>
                                        <p:cTn id="139" dur="2000" fill="hold"/>
                                        <p:tgtEl>
                                          <p:spTgt spid="166"/>
                                        </p:tgtEl>
                                        <p:attrNameLst>
                                          <p:attrName>ppt_x</p:attrName>
                                          <p:attrName>ppt_y</p:attrName>
                                        </p:attrNameLst>
                                      </p:cBhvr>
                                      <p:rCtr x="15130" y="-60093"/>
                                    </p:animMotion>
                                  </p:childTnLst>
                                </p:cTn>
                              </p:par>
                              <p:par>
                                <p:cTn id="140" presetID="0" presetClass="path" presetSubtype="0" repeatCount="indefinite" fill="hold" nodeType="withEffect">
                                  <p:stCondLst>
                                    <p:cond delay="1200"/>
                                  </p:stCondLst>
                                  <p:childTnLst>
                                    <p:animMotion origin="layout" path="M 1.45833E-6 4.81481E-6 L 1.45833E-6 0.00023 C 0.00221 -0.00811 0.00338 -0.0176 0.00677 -0.02431 C 0.01133 -0.03357 0.02096 -0.04468 0.02851 -0.04862 C 0.03893 -0.05394 0.04935 -0.05556 0.05989 -0.05834 C 0.07265 -0.06575 0.04909 -0.05255 0.0776 -0.06551 C 0.10143 -0.07663 0.07812 -0.07084 0.10351 -0.07524 C 0.10768 -0.07778 0.11159 -0.08079 0.11588 -0.08264 C 0.1207 -0.08473 0.12604 -0.08473 0.13086 -0.08727 C 0.13476 -0.08959 0.13828 -0.09329 0.1418 -0.097 C 0.14557 -0.10139 0.14935 -0.10602 0.1526 -0.11158 C 0.16172 -0.12709 0.16771 -0.14237 0.17305 -0.1625 C 0.175 -0.16968 0.17578 -0.17709 0.17721 -0.18426 C 0.17669 -0.20788 0.17656 -0.23311 0.17578 -0.2551 C 0.17461 -0.29723 0.17174 -0.24283 0.17578 -0.31042 C 0.17591 -0.31297 0.1763 -0.31737 0.17721 -0.31899 C 0.17917 -0.32223 0.18203 -0.32732 0.18398 -0.32987 C 0.19336 -0.35093 0.18581 -0.34584 0.20312 -0.36366 C 0.20677 -0.3676 0.2112 -0.37061 0.21536 -0.37223 C 0.22031 -0.37362 0.22539 -0.37593 0.23034 -0.37825 C 0.2362 -0.38264 0.24232 -0.38288 0.24805 -0.38542 C 0.25417 -0.38889 0.25989 -0.39375 0.26575 -0.39769 C 0.27122 -0.40301 0.27695 -0.40417 0.28216 -0.40741 C 0.29023 -0.41482 0.29739 -0.42547 0.30534 -0.43149 C 0.32239 -0.44676 0.32083 -0.44237 0.33398 -0.46551 C 0.33607 -0.46922 0.33815 -0.47825 0.33945 -0.48241 C 0.34114 -0.4882 0.3431 -0.49375 0.34492 -0.49954 C 0.34674 -0.51158 0.35 -0.52338 0.35039 -0.53588 C 0.35091 -0.55533 0.34922 -0.57477 0.34765 -0.59399 C 0.34739 -0.59676 0.34557 -0.59862 0.34492 -0.60116 C 0.34232 -0.61158 0.34023 -0.62223 0.33802 -0.63288 C 0.33568 -0.64399 0.33424 -0.65602 0.33125 -0.66667 C 0.33034 -0.66991 0.3293 -0.67315 0.32851 -0.67639 C 0.32604 -0.6875 0.32474 -0.69954 0.32174 -0.71042 C 0.31966 -0.7176 0.31601 -0.72292 0.31354 -0.72963 C 0.31055 -0.7382 0.30872 -0.74815 0.30534 -0.75649 C 0.30338 -0.76135 0.29831 -0.76436 0.29583 -0.76852 C 0.29154 -0.77547 0.28776 -0.78334 0.28359 -0.79028 C 0.28138 -0.79375 0.27877 -0.7963 0.27669 -0.8 C 0.27552 -0.80209 0.27526 -0.80533 0.27396 -0.80741 C 0.27109 -0.81181 0.26719 -0.81459 0.26445 -0.81945 C 0.26172 -0.82431 0.26015 -0.83102 0.25768 -0.83635 C 0.25599 -0.83982 0.2539 -0.8426 0.25221 -0.84607 C 0.24674 -0.85695 0.24674 -0.85811 0.24258 -0.87038 C 0.24167 -0.87593 0.2401 -0.88149 0.23984 -0.88727 C 0.23971 -0.89584 0.24388 -0.95533 0.24401 -0.95764 C 0.2444 -0.97616 0.24466 -0.99468 0.24531 -1.01343 C 0.24635 -1.04075 0.24948 -1.02639 0.24531 -1.06436 C 0.24388 -1.07848 0.24036 -1.08264 0.23581 -1.09329 C 0.23489 -1.09561 0.23411 -1.09838 0.23307 -1.1007 C 0.2319 -1.10325 0.23008 -1.1051 0.22904 -1.10788 C 0.22604 -1.11528 0.22357 -1.12385 0.22083 -1.13195 C 0.21862 -1.13843 0.21627 -1.14445 0.21263 -1.14885 C 0.20833 -1.15417 0.20495 -1.15579 0.20039 -1.15857 C 0.19414 -1.1669 0.19713 -1.16575 0.19219 -1.16575 L 0.19219 -1.16551 " pathEditMode="relative" rAng="0" ptsTypes="AAAAAAAAAAAAAAAAAAAAAAAAAAAAAAAAAAAAAAAAAAAAAAAAAAAAAAAA">
                                      <p:cBhvr>
                                        <p:cTn id="141" dur="2000" fill="hold"/>
                                        <p:tgtEl>
                                          <p:spTgt spid="165"/>
                                        </p:tgtEl>
                                        <p:attrNameLst>
                                          <p:attrName>ppt_x</p:attrName>
                                          <p:attrName>ppt_y</p:attrName>
                                        </p:attrNameLst>
                                      </p:cBhvr>
                                      <p:rCtr x="17513" y="-58264"/>
                                    </p:animMotion>
                                  </p:childTnLst>
                                </p:cTn>
                              </p:par>
                              <p:par>
                                <p:cTn id="142" presetID="0" presetClass="path" presetSubtype="0" repeatCount="indefinite" fill="hold" nodeType="withEffect">
                                  <p:stCondLst>
                                    <p:cond delay="1400"/>
                                  </p:stCondLst>
                                  <p:childTnLst>
                                    <p:animMotion origin="layout" path="M 4.16667E-7 -1.48148E-6 L 4.16667E-7 -1.48148E-6 C -0.00052 -0.00741 -0.00013 -0.01504 -0.00143 -0.02222 C -0.00208 -0.02523 -0.0043 -0.02685 -0.00547 -0.0294 C -0.00651 -0.03148 -0.00703 -0.03449 -0.0082 -0.03657 C -0.00938 -0.03866 -0.01094 -0.03958 -0.01237 -0.04143 C -0.01419 -0.04375 -0.01576 -0.04699 -0.01784 -0.04861 C -0.02083 -0.05162 -0.02422 -0.05324 -0.02734 -0.05579 C -0.02917 -0.05741 -0.03086 -0.05926 -0.03281 -0.06088 C -0.03411 -0.0618 -0.03555 -0.0618 -0.03685 -0.06342 C -0.04076 -0.0669 -0.04844 -0.07731 -0.05182 -0.08264 C -0.0556 -0.08866 -0.05911 -0.09537 -0.06276 -0.10208 C -0.06797 -0.11134 -0.06576 -0.10625 -0.06953 -0.11643 C -0.07005 -0.12129 -0.07031 -0.12616 -0.07096 -0.13102 C -0.07122 -0.13356 -0.07227 -0.13565 -0.07227 -0.13819 C -0.07227 -0.15463 -0.07175 -0.1706 -0.07096 -0.18704 C -0.07057 -0.19329 -0.06862 -0.19583 -0.0668 -0.20139 C -0.06393 -0.21018 -0.06315 -0.21759 -0.05859 -0.22569 C -0.05729 -0.22824 -0.05586 -0.23032 -0.05456 -0.23287 C -0.04883 -0.24491 -0.05521 -0.23611 -0.04779 -0.24491 C -0.04596 -0.25139 -0.04518 -0.25926 -0.04232 -0.26435 C -0.04089 -0.2669 -0.03945 -0.26898 -0.03815 -0.27153 C -0.0362 -0.27639 -0.03281 -0.28611 -0.03281 -0.28611 C -0.03229 -0.28981 -0.0319 -0.29282 -0.03138 -0.29583 C -0.03099 -0.29838 -0.03034 -0.30116 -0.03008 -0.3037 C -0.02943 -0.30879 -0.02917 -0.31435 -0.02865 -0.32014 C -0.02917 -0.33102 -0.02904 -0.3412 -0.03008 -0.35162 C -0.03034 -0.35509 -0.03203 -0.35833 -0.03281 -0.36134 C -0.03385 -0.36597 -0.03438 -0.37153 -0.03555 -0.37639 C -0.03841 -0.3875 -0.0418 -0.39838 -0.04505 -0.40972 C -0.04635 -0.41481 -0.04805 -0.41944 -0.04909 -0.4243 C -0.05 -0.42893 -0.05052 -0.43287 -0.05182 -0.43657 C -0.05469 -0.44421 -0.05911 -0.45 -0.06133 -0.45833 C -0.06276 -0.46342 -0.06393 -0.46805 -0.0655 -0.47315 C -0.06927 -0.48449 -0.07175 -0.48796 -0.075 -0.49954 C -0.08425 -0.53241 -0.07044 -0.49004 -0.08177 -0.52361 C -0.08438 -0.55625 -0.08125 -0.52477 -0.08724 -0.5625 C -0.09154 -0.58935 -0.0918 -0.59329 -0.09401 -0.61342 C -0.09245 -0.67014 -0.09518 -0.64282 -0.08997 -0.67639 C -0.08945 -0.67963 -0.08945 -0.6831 -0.08867 -0.68611 C -0.08711 -0.69143 -0.08425 -0.69514 -0.0832 -0.70069 C -0.08203 -0.70671 -0.08177 -0.71065 -0.07904 -0.71528 C -0.078 -0.71736 -0.0763 -0.71852 -0.075 -0.72014 C -0.06641 -0.74305 -0.07357 -0.72754 -0.06406 -0.7419 C -0.06263 -0.74421 -0.06146 -0.74699 -0.06003 -0.74907 C -0.05651 -0.7544 -0.05599 -0.75393 -0.05182 -0.75648 C -0.05 -0.75879 -0.04831 -0.76134 -0.04635 -0.76366 C -0.04375 -0.76713 -0.04089 -0.77014 -0.03815 -0.77338 C -0.03685 -0.775 -0.03542 -0.77662 -0.03411 -0.77824 L -0.02865 -0.78542 C -0.0224 -0.80208 -0.0306 -0.78264 -0.01914 -0.8 C -0.01784 -0.80208 -0.01758 -0.80532 -0.01641 -0.80741 C -0.01523 -0.80949 -0.01367 -0.81065 -0.01237 -0.81227 C -0.00885 -0.83055 -0.01354 -0.80787 -0.0082 -0.82685 C -0.0026 -0.84676 -0.01198 -0.82037 -0.00417 -0.8412 C -0.00169 -0.86713 -0.00208 -0.85741 -0.00417 -0.89699 C -0.0043 -0.90046 -0.00482 -0.9037 -0.00547 -0.90671 C -0.00625 -0.91018 -0.00703 -0.91342 -0.0082 -0.91643 C -0.0112 -0.92407 -0.01784 -0.93819 -0.01784 -0.93796 C -0.02044 -0.95208 -0.01732 -0.93912 -0.02318 -0.95278 C -0.02526 -0.95741 -0.02682 -0.9625 -0.02865 -0.96736 C -0.03242 -0.99074 -0.02917 -0.97778 -0.03555 -0.99398 C -0.03737 -0.99884 -0.04089 -1.00856 -0.04089 -1.00833 C -0.04141 -1.0118 -0.04167 -1.01504 -0.04232 -1.01829 C -0.04297 -1.02153 -0.04401 -1.02477 -0.04505 -1.02801 C -0.04831 -1.03842 -0.05234 -1.04792 -0.05456 -1.05949 C -0.05781 -1.07685 -0.05573 -1.06967 -0.06003 -1.08125 C -0.06094 -1.08704 -0.06185 -1.09259 -0.06276 -1.09815 C -0.06315 -1.10069 -0.06406 -1.10301 -0.06406 -1.10555 C -0.06406 -1.11921 -0.0638 -1.1331 -0.06276 -1.14676 C -0.06237 -1.15185 -0.06211 -1.15764 -0.06003 -1.16134 L -0.05599 -1.16852 C -0.05273 -1.18588 -0.05729 -1.16481 -0.05052 -1.1831 C -0.04974 -1.18518 -0.04987 -1.18819 -0.04909 -1.19028 C -0.04805 -1.19329 -0.04622 -1.19491 -0.04505 -1.19745 C -0.04297 -1.20208 -0.04232 -1.20879 -0.03958 -1.21204 C -0.03438 -1.21805 -0.03659 -1.21481 -0.03281 -1.22176 L -0.03281 -1.22153 " pathEditMode="relative" rAng="0" ptsTypes="AAAAAAAAAAAAAAAAAAAAAAAAAAAAAAAAAAAAAAAAAAAAAAAAAAAAAAAAAAAAAAAAAAAAAAAAAAAAAA">
                                      <p:cBhvr>
                                        <p:cTn id="143" dur="2000" fill="hold"/>
                                        <p:tgtEl>
                                          <p:spTgt spid="163"/>
                                        </p:tgtEl>
                                        <p:attrNameLst>
                                          <p:attrName>ppt_x</p:attrName>
                                          <p:attrName>ppt_y</p:attrName>
                                        </p:attrNameLst>
                                      </p:cBhvr>
                                      <p:rCtr x="-4701" y="-61065"/>
                                    </p:animMotion>
                                  </p:childTnLst>
                                </p:cTn>
                              </p:par>
                              <p:par>
                                <p:cTn id="144" presetID="0" presetClass="path" presetSubtype="0" repeatCount="indefinite" fill="hold" nodeType="withEffect">
                                  <p:stCondLst>
                                    <p:cond delay="1600"/>
                                  </p:stCondLst>
                                  <p:childTnLst>
                                    <p:animMotion origin="layout" path="M 1.11022E-16 -2.22222E-6 L 1.11022E-16 0.00023 C 0.00221 -0.00787 0.00404 -0.01643 0.00677 -0.02407 C 0.00781 -0.02708 0.00977 -0.02847 0.01081 -0.03148 C 0.01159 -0.03356 0.0112 -0.0368 0.01224 -0.03866 C 0.01458 -0.04282 0.01771 -0.04514 0.02044 -0.04838 L 0.02448 -0.05324 C 0.03229 -0.07407 0.02292 -0.04768 0.02852 -0.06782 C 0.0293 -0.07037 0.0306 -0.07245 0.03125 -0.075 C 0.03229 -0.07847 0.03359 -0.08889 0.03398 -0.0919 C 0.03294 -0.11597 0.03398 -0.11666 0.03125 -0.13333 C 0.03086 -0.13565 0.0306 -0.13819 0.02995 -0.14051 C 0.02917 -0.14305 0.02813 -0.14537 0.02721 -0.14768 C 0.02669 -0.15023 0.02643 -0.15278 0.02578 -0.15509 C 0.02396 -0.1618 0.02201 -0.16412 0.01901 -0.16967 C 0.01563 -0.18796 0.02018 -0.16528 0.01497 -0.18403 C 0.01432 -0.18634 0.01419 -0.18912 0.01354 -0.19143 C 0.00833 -0.21018 0.01289 -0.18773 0.00951 -0.20602 C 0.0099 -0.20995 0.01003 -0.21435 0.01081 -0.21828 C 0.01276 -0.22708 0.01745 -0.23032 0.02174 -0.23518 L 0.02578 -0.24004 C 0.02721 -0.24166 0.02839 -0.24398 0.02995 -0.24467 C 0.03177 -0.2456 0.03359 -0.24583 0.03542 -0.24722 C 0.03919 -0.25 0.04232 -0.25532 0.04635 -0.25694 C 0.04857 -0.25764 0.05091 -0.25833 0.05313 -0.25926 C 0.05456 -0.25995 0.05586 -0.26111 0.05716 -0.2618 C 0.05951 -0.26273 0.06172 -0.26319 0.06406 -0.26412 C 0.06589 -0.26481 0.06758 -0.26574 0.06953 -0.26666 C 0.08854 -0.27384 0.07682 -0.26921 0.09128 -0.27384 C 0.09362 -0.27453 0.09583 -0.27569 0.09805 -0.27616 C 0.10169 -0.27731 0.10534 -0.27778 0.10898 -0.2787 C 0.12695 -0.28935 0.10612 -0.27847 0.13633 -0.28588 C 0.13906 -0.28657 0.14622 -0.2912 0.14987 -0.29328 C 0.15638 -0.30092 0.15247 -0.29722 0.16224 -0.30324 L 0.16628 -0.30532 L 0.17031 -0.3081 L 0.17852 -0.31736 C 0.18125 -0.3206 0.18398 -0.32407 0.18672 -0.32731 C 0.18906 -0.32963 0.19128 -0.33217 0.19349 -0.33449 C 0.19635 -0.33773 0.20169 -0.34421 0.20169 -0.34421 C 0.20221 -0.34745 0.20221 -0.35092 0.20313 -0.35393 C 0.20456 -0.35903 0.2069 -0.36342 0.20859 -0.36828 C 0.21003 -0.37315 0.21133 -0.37801 0.21263 -0.38287 C 0.21315 -0.38611 0.21315 -0.38981 0.21406 -0.39259 C 0.21549 -0.39791 0.2194 -0.40717 0.2194 -0.40694 C 0.22161 -0.43472 0.22135 -0.42222 0.2194 -0.46041 C 0.21914 -0.46782 0.21797 -0.48379 0.21667 -0.4919 C 0.21602 -0.49699 0.21484 -0.50162 0.21406 -0.50648 L 0.21133 -0.52106 L 0.20859 -0.53333 C 0.20807 -0.53796 0.20716 -0.54282 0.20716 -0.54768 C 0.20716 -0.61828 0.20573 -0.58009 0.2099 -0.60602 C 0.21055 -0.60995 0.21289 -0.62893 0.21406 -0.63009 C 0.23307 -0.65278 0.20117 -0.61435 0.22214 -0.64236 C 0.22435 -0.64514 0.22682 -0.64699 0.22904 -0.64953 C 0.23568 -0.65717 0.2362 -0.65926 0.24258 -0.66412 C 0.24401 -0.66504 0.24531 -0.66574 0.24674 -0.66666 C 0.24805 -0.66828 0.24922 -0.67037 0.25078 -0.67129 C 0.2543 -0.67361 0.26172 -0.67616 0.26172 -0.67592 C 0.26354 -0.6794 0.2651 -0.68333 0.26719 -0.68588 C 0.26836 -0.6875 0.26992 -0.68727 0.27122 -0.68842 C 0.27279 -0.68958 0.27396 -0.69166 0.27539 -0.69328 C 0.2763 -0.6956 0.27695 -0.69838 0.27813 -0.70046 C 0.28711 -0.71643 0.27669 -0.68819 0.28763 -0.71736 C 0.2888 -0.72037 0.28919 -0.7243 0.29036 -0.72708 C 0.29336 -0.73472 0.29701 -0.7412 0.29987 -0.74907 L 0.3026 -0.75625 C 0.30586 -0.77916 0.30365 -0.76967 0.30807 -0.78541 C 0.31107 -0.8118 0.30729 -0.78426 0.31211 -0.80717 C 0.31458 -0.81875 0.31276 -0.81967 0.31484 -0.83379 C 0.31549 -0.83727 0.31667 -0.84028 0.31758 -0.84352 C 0.3181 -0.85231 0.31875 -0.86134 0.31901 -0.87014 C 0.31966 -0.88866 0.3194 -0.90741 0.32031 -0.92592 C 0.3207 -0.93264 0.32214 -0.93889 0.32305 -0.94537 C 0.32474 -0.95741 0.32383 -0.95185 0.32578 -0.96227 C 0.3263 -0.96805 0.32656 -0.97361 0.32721 -0.9794 C 0.32773 -0.98449 0.32995 -0.9919 0.33125 -0.99629 C 0.33203 -0.99884 0.33294 -1.00139 0.33398 -1.00347 C 0.33516 -1.00625 0.33672 -1.00833 0.33802 -1.01088 C 0.33854 -1.01319 0.3388 -1.01574 0.33945 -1.01805 C 0.34089 -1.02315 0.34466 -1.03055 0.34622 -1.03495 C 0.3474 -1.03819 0.34792 -1.04166 0.34896 -1.04467 C 0.35013 -1.04815 0.35182 -1.05116 0.35313 -1.0544 C 0.35313 -1.05416 0.3599 -1.07268 0.3612 -1.07616 C 0.36211 -1.0787 0.36328 -1.08102 0.36393 -1.08356 C 0.36484 -1.0868 0.36563 -1.09004 0.36667 -1.09328 C 0.36836 -1.09815 0.37031 -1.10301 0.37214 -1.10787 C 0.37305 -1.11018 0.37422 -1.11227 0.37487 -1.11504 C 0.37643 -1.12199 0.38177 -1.14444 0.38177 -1.14884 L 0.38177 -1.15856 L 0.38177 -1.15833 " pathEditMode="relative" rAng="0" ptsTypes="AAAAAAAAAAAAAAAAAAAAAAAAAAAAAAAAAAAAAAAAAAAAAAAAAAAAAAAAAAAAAAAAAAAAAAAAAAAAAAAAAAAAAAAAAAA">
                                      <p:cBhvr>
                                        <p:cTn id="145" dur="2000" fill="hold"/>
                                        <p:tgtEl>
                                          <p:spTgt spid="169"/>
                                        </p:tgtEl>
                                        <p:attrNameLst>
                                          <p:attrName>ppt_x</p:attrName>
                                          <p:attrName>ppt_y</p:attrName>
                                        </p:attrNameLst>
                                      </p:cBhvr>
                                      <p:rCtr x="19089" y="-57917"/>
                                    </p:animMotion>
                                  </p:childTnLst>
                                </p:cTn>
                              </p:par>
                              <p:par>
                                <p:cTn id="146" presetID="0" presetClass="path" presetSubtype="0" repeatCount="indefinite" fill="hold" nodeType="withEffect">
                                  <p:stCondLst>
                                    <p:cond delay="1800"/>
                                  </p:stCondLst>
                                  <p:childTnLst>
                                    <p:animMotion origin="layout" path="M 0.00807 -0.00301 L 0.00807 -0.00278 C 0.01211 -0.00625 0.01601 -0.01018 0.02031 -0.01273 C 0.02239 -0.01412 0.02487 -0.01435 0.02708 -0.01528 C 0.03216 -0.01713 0.03398 -0.01875 0.03932 -0.02014 C 0.04713 -0.02199 0.05482 -0.02292 0.0625 -0.025 C 0.06719 -0.02616 0.07161 -0.02847 0.07617 -0.02986 C 0.08346 -0.03171 0.09075 -0.03218 0.09804 -0.03472 C 0.10833 -0.03843 0.10247 -0.03657 0.11575 -0.03958 C 0.12122 -0.04282 0.12669 -0.04537 0.13203 -0.04907 L 0.1457 -0.0588 C 0.14739 -0.06481 0.1487 -0.07083 0.15117 -0.07593 C 0.15534 -0.08472 0.15599 -0.08194 0.15937 -0.09282 C 0.17044 -0.12847 0.15547 -0.0875 0.16484 -0.11227 C 0.16523 -0.11713 0.16549 -0.12199 0.16614 -0.12685 C 0.1664 -0.12917 0.16758 -0.13148 0.16758 -0.13403 C 0.16758 -0.15417 0.16692 -0.17454 0.16614 -0.19468 C 0.16601 -0.19792 0.16536 -0.20116 0.16484 -0.2044 C 0.16393 -0.20926 0.16302 -0.21412 0.16211 -0.21898 L 0.16067 -0.22616 C 0.16028 -0.2287 0.15963 -0.23102 0.15937 -0.23333 C 0.15885 -0.23657 0.15755 -0.24699 0.15664 -0.25046 C 0.15586 -0.25301 0.15482 -0.25532 0.1539 -0.25764 C 0.15299 -0.26412 0.15234 -0.27083 0.15117 -0.27708 C 0.14896 -0.28843 0.15026 -0.28194 0.147 -0.29653 C 0.14661 -0.30046 0.14648 -0.30463 0.1457 -0.30856 C 0.14505 -0.31204 0.1431 -0.31458 0.14297 -0.31829 C 0.14258 -0.34167 0.14349 -0.36528 0.1444 -0.38866 C 0.1444 -0.3912 0.14531 -0.39352 0.1457 -0.39583 C 0.14765 -0.4088 0.14883 -0.42199 0.15117 -0.43472 C 0.15156 -0.43704 0.15182 -0.43958 0.15247 -0.4419 C 0.15325 -0.44444 0.15442 -0.44676 0.15521 -0.44931 C 0.15625 -0.45231 0.15703 -0.45579 0.15794 -0.45903 C 0.15846 -0.46458 0.15872 -0.47037 0.15937 -0.47593 C 0.15963 -0.47847 0.16067 -0.48056 0.16067 -0.4831 C 0.16067 -0.49768 0.16002 -0.51227 0.15937 -0.52685 C 0.15911 -0.53102 0.15885 -0.53518 0.15794 -0.53889 C 0.15703 -0.54259 0.15508 -0.54537 0.1539 -0.54861 C 0.15156 -0.55463 0.14935 -0.56157 0.147 -0.56806 C 0.14622 -0.57037 0.14544 -0.57315 0.1444 -0.575 L 0.14023 -0.58264 C 0.13789 -0.59514 0.13971 -0.58773 0.13346 -0.6044 C 0.13346 -0.60393 0.12799 -0.61875 0.12799 -0.61829 C 0.12708 -0.62106 0.12213 -0.63218 0.12122 -0.63588 C 0.12005 -0.63958 0.1194 -0.64375 0.11849 -0.64792 C 0.11758 -0.65139 0.11666 -0.6544 0.11575 -0.65764 C 0.11523 -0.66088 0.11432 -0.66412 0.11432 -0.66736 C 0.11432 -0.67778 0.11497 -0.68981 0.11575 -0.7037 C 0.11601 -0.7088 0.1181 -0.71458 0.11979 -0.71829 C 0.12109 -0.72106 0.12265 -0.72292 0.12383 -0.72569 C 0.12591 -0.73032 0.12786 -0.73495 0.12929 -0.74005 C 0.13841 -0.77037 0.12747 -0.73218 0.13346 -0.75532 C 0.13554 -0.76389 0.1362 -0.76505 0.13893 -0.77222 C 0.13841 -0.7838 0.13828 -0.79352 0.1375 -0.80324 C 0.13698 -0.81111 0.13281 -0.81875 0.13073 -0.82315 C 0.12982 -0.82569 0.12916 -0.82847 0.12799 -0.83032 C 0.12656 -0.83287 0.12513 -0.83495 0.12383 -0.83773 C 0.11536 -0.85926 0.12226 -0.84768 0.11432 -0.85903 C 0.11211 -0.8713 0.11445 -0.86296 0.10755 -0.87361 C 0.0983 -0.8875 0.10833 -0.875 0.09935 -0.88565 C 0.09336 -0.89977 0.09948 -0.88403 0.09258 -0.91296 L 0.08711 -0.93889 C 0.08659 -0.94306 0.08646 -0.94722 0.08567 -0.95116 C 0.08151 -0.97338 0.08385 -0.94699 0.08164 -0.97292 C 0.08099 -0.98032 0.07982 -1.00116 0.0789 -1.00926 C 0.07864 -1.01181 0.07799 -1.01412 0.07747 -1.01643 C 0.07799 -1.03333 0.07812 -1.05208 0.0789 -1.06991 C 0.07903 -1.07315 0.07995 -1.07639 0.08021 -1.07963 C 0.08099 -1.08565 0.08164 -1.09745 0.08294 -1.10393 C 0.08372 -1.10718 0.08489 -1.11018 0.08567 -1.11343 C 0.08633 -1.11597 0.08646 -1.11852 0.08711 -1.12083 C 0.08789 -1.12407 0.08906 -1.12708 0.08984 -1.13056 C 0.09036 -1.13287 0.09023 -1.13588 0.09114 -1.13773 C 0.09219 -1.14005 0.09388 -1.14097 0.09531 -1.14259 C 0.10117 -1.16366 0.0944 -1.1419 0.10208 -1.15949 C 0.10208 -1.15926 0.10885 -1.17778 0.11028 -1.18148 L 0.11302 -1.18866 C 0.11393 -1.1912 0.11484 -1.19352 0.11575 -1.19606 C 0.11705 -1.2 0.11862 -1.20393 0.11979 -1.2081 C 0.12539 -1.22824 0.11601 -1.20185 0.12383 -1.22268 C 0.12435 -1.225 0.12461 -1.22755 0.12526 -1.22986 C 0.1276 -1.23958 0.13021 -1.24745 0.13346 -1.25625 C 0.13515 -1.26134 0.13893 -1.27083 0.13893 -1.2706 L 0.14166 -1.28542 L 0.14297 -1.29282 L 0.14297 -1.29259 " pathEditMode="relative" rAng="0" ptsTypes="AAAAAAAAAAAAAAAAAAAAAAAAAAAAAAAAAAAAAAAAAAAAAAAAAAAAAAAAAAAAAAAAAAAAAAAAAAAAAAAAAAAAAA">
                                      <p:cBhvr>
                                        <p:cTn id="147" dur="2000" fill="hold"/>
                                        <p:tgtEl>
                                          <p:spTgt spid="172"/>
                                        </p:tgtEl>
                                        <p:attrNameLst>
                                          <p:attrName>ppt_x</p:attrName>
                                          <p:attrName>ppt_y</p:attrName>
                                        </p:attrNameLst>
                                      </p:cBhvr>
                                      <p:rCtr x="7969" y="-64468"/>
                                    </p:animMotion>
                                  </p:childTnLst>
                                </p:cTn>
                              </p:par>
                            </p:childTnLst>
                          </p:cTn>
                        </p:par>
                      </p:childTnLst>
                    </p:cTn>
                  </p:par>
                </p:childTnLst>
              </p:cTn>
              <p:prevCondLst>
                <p:cond evt="onPrev" delay="0">
                  <p:tgtEl>
                    <p:sldTgt/>
                  </p:tgtEl>
                </p:cond>
                <p:cond evt="onPrev" delay="0"/>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13340565" y="6540730"/>
            <a:ext cx="2380623" cy="418093"/>
          </a:xfrm>
          <a:prstGeom prst="rect">
            <a:avLst/>
          </a:prstGeom>
          <a:noFill/>
        </p:spPr>
        <p:txBody>
          <a:bodyPr wrap="square" rtlCol="0">
            <a:noAutofit/>
          </a:bodyPr>
          <a:lstStyle/>
          <a:p>
            <a:endParaRPr lang="zh-CN" altLang="en-US" sz="2000"/>
          </a:p>
        </p:txBody>
      </p:sp>
      <p:sp>
        <p:nvSpPr>
          <p:cNvPr id="48" name="TextBox 7"/>
          <p:cNvSpPr txBox="1"/>
          <p:nvPr/>
        </p:nvSpPr>
        <p:spPr>
          <a:xfrm>
            <a:off x="774065" y="297815"/>
            <a:ext cx="6057265" cy="632460"/>
          </a:xfrm>
          <a:prstGeom prst="rect">
            <a:avLst/>
          </a:prstGeom>
          <a:noFill/>
        </p:spPr>
        <p:txBody>
          <a:bodyPr wrap="square" rtlCol="0">
            <a:noAutofit/>
          </a:bodyPr>
          <a:lstStyle/>
          <a:p>
            <a:pPr algn="l" defTabSz="1219200"/>
            <a:r>
              <a:rPr lang="zh-CN" sz="2400" b="1" dirty="0">
                <a:solidFill>
                  <a:schemeClr val="bg1"/>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cs typeface="+mn-ea"/>
                <a:sym typeface="+mn-lt"/>
              </a:rPr>
              <a:t>填报指南变化</a:t>
            </a:r>
            <a:endParaRPr lang="zh-CN" altLang="en-US" sz="2400" b="1" dirty="0">
              <a:solidFill>
                <a:schemeClr val="bg1"/>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cs typeface="+mn-ea"/>
              <a:sym typeface="+mn-lt"/>
            </a:endParaRPr>
          </a:p>
          <a:p>
            <a:pPr algn="ctr" defTabSz="1219200"/>
            <a:endParaRPr lang="zh-CN" altLang="en-US" sz="2400" b="1" dirty="0">
              <a:solidFill>
                <a:schemeClr val="bg1"/>
              </a:solidFill>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cs typeface="+mn-ea"/>
              <a:sym typeface="+mn-lt"/>
            </a:endParaRPr>
          </a:p>
        </p:txBody>
      </p:sp>
      <p:grpSp>
        <p:nvGrpSpPr>
          <p:cNvPr id="2" name="组合 1"/>
          <p:cNvGrpSpPr/>
          <p:nvPr/>
        </p:nvGrpSpPr>
        <p:grpSpPr>
          <a:xfrm rot="10800000">
            <a:off x="216024" y="297707"/>
            <a:ext cx="496570" cy="469265"/>
            <a:chOff x="579120" y="883920"/>
            <a:chExt cx="548640" cy="518160"/>
          </a:xfrm>
        </p:grpSpPr>
        <p:sp>
          <p:nvSpPr>
            <p:cNvPr id="8" name="图文框 7"/>
            <p:cNvSpPr/>
            <p:nvPr/>
          </p:nvSpPr>
          <p:spPr>
            <a:xfrm>
              <a:off x="731520" y="1021080"/>
              <a:ext cx="396240" cy="381000"/>
            </a:xfrm>
            <a:prstGeom prst="frame">
              <a:avLst/>
            </a:prstGeom>
            <a:gradFill>
              <a:gsLst>
                <a:gs pos="0">
                  <a:srgbClr val="C80D14"/>
                </a:gs>
                <a:gs pos="100000">
                  <a:srgbClr val="9F080D"/>
                </a:gs>
              </a:gsLst>
              <a:lin ang="13500000" scaled="0"/>
            </a:gra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黑体" panose="02010609060101010101" pitchFamily="49" charset="-122"/>
                <a:cs typeface="黑体" panose="02010609060101010101" pitchFamily="49" charset="-122"/>
                <a:sym typeface="Arial" panose="020B0604020202020204" pitchFamily="34" charset="0"/>
              </a:endParaRPr>
            </a:p>
          </p:txBody>
        </p:sp>
        <p:sp>
          <p:nvSpPr>
            <p:cNvPr id="10" name="图文框 9"/>
            <p:cNvSpPr/>
            <p:nvPr/>
          </p:nvSpPr>
          <p:spPr>
            <a:xfrm>
              <a:off x="579120" y="883920"/>
              <a:ext cx="396240" cy="381000"/>
            </a:xfrm>
            <a:prstGeom prst="frame">
              <a:avLst/>
            </a:prstGeom>
            <a:gradFill>
              <a:gsLst>
                <a:gs pos="0">
                  <a:srgbClr val="C80D14"/>
                </a:gs>
                <a:gs pos="100000">
                  <a:srgbClr val="9F080D"/>
                </a:gs>
              </a:gsLst>
              <a:lin ang="135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黑体" panose="02010609060101010101" pitchFamily="49" charset="-122"/>
                <a:cs typeface="黑体" panose="02010609060101010101" pitchFamily="49" charset="-122"/>
                <a:sym typeface="Arial" panose="020B0604020202020204" pitchFamily="34" charset="0"/>
              </a:endParaRPr>
            </a:p>
          </p:txBody>
        </p:sp>
      </p:grpSp>
      <p:sp>
        <p:nvSpPr>
          <p:cNvPr id="9" name="文本框 8"/>
          <p:cNvSpPr txBox="1"/>
          <p:nvPr/>
        </p:nvSpPr>
        <p:spPr>
          <a:xfrm>
            <a:off x="574675" y="812165"/>
            <a:ext cx="11030585" cy="819455"/>
          </a:xfrm>
          <a:prstGeom prst="rect">
            <a:avLst/>
          </a:prstGeom>
          <a:noFill/>
        </p:spPr>
        <p:txBody>
          <a:bodyPr wrap="square" rtlCol="0">
            <a:spAutoFit/>
          </a:bodyPr>
          <a:lstStyle/>
          <a:p>
            <a:pPr indent="0" fontAlgn="auto">
              <a:lnSpc>
                <a:spcPct val="150000"/>
              </a:lnSpc>
            </a:pPr>
            <a:r>
              <a:rPr lang="zh-CN" altLang="en-US" b="1" dirty="0">
                <a:solidFill>
                  <a:schemeClr val="bg1"/>
                </a:solidFill>
                <a:latin typeface="+mn-ea"/>
              </a:rPr>
              <a:t>院校篇采集（拆分）：专任教师直接提取，任教类型去掉了</a:t>
            </a:r>
            <a:r>
              <a:rPr lang="en-US" altLang="zh-CN" b="1" dirty="0">
                <a:solidFill>
                  <a:schemeClr val="bg1"/>
                </a:solidFill>
                <a:latin typeface="+mn-ea"/>
              </a:rPr>
              <a:t>“</a:t>
            </a:r>
            <a:r>
              <a:rPr lang="zh-CN" altLang="en-US" b="1" dirty="0">
                <a:solidFill>
                  <a:schemeClr val="bg1"/>
                </a:solidFill>
                <a:latin typeface="+mn-ea"/>
              </a:rPr>
              <a:t>无任教</a:t>
            </a:r>
            <a:r>
              <a:rPr lang="en-US" altLang="zh-CN" b="1" dirty="0">
                <a:solidFill>
                  <a:schemeClr val="bg1"/>
                </a:solidFill>
                <a:latin typeface="+mn-ea"/>
              </a:rPr>
              <a:t>”</a:t>
            </a:r>
            <a:r>
              <a:rPr lang="zh-CN" altLang="en-US" b="1" dirty="0">
                <a:solidFill>
                  <a:schemeClr val="bg1"/>
                </a:solidFill>
                <a:latin typeface="+mn-ea"/>
              </a:rPr>
              <a:t>，</a:t>
            </a:r>
            <a:r>
              <a:rPr lang="en-US" altLang="zh-CN" b="1" dirty="0">
                <a:solidFill>
                  <a:schemeClr val="bg1"/>
                </a:solidFill>
                <a:latin typeface="+mn-ea"/>
              </a:rPr>
              <a:t>4-3</a:t>
            </a:r>
            <a:r>
              <a:rPr lang="zh-CN" altLang="en-US" b="1" dirty="0">
                <a:solidFill>
                  <a:schemeClr val="bg1"/>
                </a:solidFill>
                <a:latin typeface="+mn-ea"/>
              </a:rPr>
              <a:t>和</a:t>
            </a:r>
            <a:r>
              <a:rPr lang="en-US" altLang="zh-CN" b="1" dirty="0">
                <a:solidFill>
                  <a:schemeClr val="bg1"/>
                </a:solidFill>
                <a:latin typeface="+mn-ea"/>
              </a:rPr>
              <a:t>4-5</a:t>
            </a:r>
            <a:r>
              <a:rPr lang="zh-CN" altLang="en-US" b="1" dirty="0">
                <a:solidFill>
                  <a:schemeClr val="bg1"/>
                </a:solidFill>
                <a:latin typeface="+mn-ea"/>
              </a:rPr>
              <a:t>不重复。</a:t>
            </a:r>
          </a:p>
          <a:p>
            <a:pPr indent="0" fontAlgn="auto">
              <a:lnSpc>
                <a:spcPct val="150000"/>
              </a:lnSpc>
            </a:pPr>
            <a:endParaRPr lang="zh-CN" altLang="en-US" sz="1600" dirty="0">
              <a:solidFill>
                <a:schemeClr val="bg1"/>
              </a:solidFill>
              <a:latin typeface="+mn-ea"/>
            </a:endParaRPr>
          </a:p>
        </p:txBody>
      </p:sp>
      <p:pic>
        <p:nvPicPr>
          <p:cNvPr id="3" name="图片 2"/>
          <p:cNvPicPr>
            <a:picLocks noChangeAspect="1"/>
          </p:cNvPicPr>
          <p:nvPr/>
        </p:nvPicPr>
        <p:blipFill>
          <a:blip r:embed="rId3"/>
          <a:stretch>
            <a:fillRect/>
          </a:stretch>
        </p:blipFill>
        <p:spPr>
          <a:xfrm>
            <a:off x="1010285" y="1452356"/>
            <a:ext cx="6998970" cy="1454785"/>
          </a:xfrm>
          <a:prstGeom prst="rect">
            <a:avLst/>
          </a:prstGeom>
        </p:spPr>
      </p:pic>
      <p:sp>
        <p:nvSpPr>
          <p:cNvPr id="4" name="文本框 3"/>
          <p:cNvSpPr txBox="1"/>
          <p:nvPr/>
        </p:nvSpPr>
        <p:spPr>
          <a:xfrm>
            <a:off x="353695" y="2026285"/>
            <a:ext cx="1075690" cy="337185"/>
          </a:xfrm>
          <a:prstGeom prst="rect">
            <a:avLst/>
          </a:prstGeom>
          <a:noFill/>
        </p:spPr>
        <p:txBody>
          <a:bodyPr wrap="square" rtlCol="0">
            <a:spAutoFit/>
          </a:bodyPr>
          <a:lstStyle/>
          <a:p>
            <a:r>
              <a:rPr lang="en-US" altLang="zh-CN" sz="1600" b="1" dirty="0">
                <a:solidFill>
                  <a:srgbClr val="C00000"/>
                </a:solidFill>
                <a:latin typeface="+mn-ea"/>
                <a:cs typeface="+mn-ea"/>
              </a:rPr>
              <a:t>2024</a:t>
            </a:r>
            <a:r>
              <a:rPr lang="zh-CN" altLang="en-US" sz="1600" b="1" dirty="0">
                <a:solidFill>
                  <a:srgbClr val="C00000"/>
                </a:solidFill>
                <a:latin typeface="+mn-ea"/>
                <a:cs typeface="+mn-ea"/>
              </a:rPr>
              <a:t>年</a:t>
            </a:r>
          </a:p>
        </p:txBody>
      </p:sp>
      <p:pic>
        <p:nvPicPr>
          <p:cNvPr id="5" name="图片 4"/>
          <p:cNvPicPr>
            <a:picLocks noChangeAspect="1"/>
          </p:cNvPicPr>
          <p:nvPr/>
        </p:nvPicPr>
        <p:blipFill>
          <a:blip r:embed="rId4"/>
          <a:stretch>
            <a:fillRect/>
          </a:stretch>
        </p:blipFill>
        <p:spPr>
          <a:xfrm>
            <a:off x="5353685" y="1560195"/>
            <a:ext cx="6838950" cy="1268730"/>
          </a:xfrm>
          <a:prstGeom prst="rect">
            <a:avLst/>
          </a:prstGeom>
        </p:spPr>
      </p:pic>
      <p:pic>
        <p:nvPicPr>
          <p:cNvPr id="6" name="图片 5"/>
          <p:cNvPicPr>
            <a:picLocks noChangeAspect="1"/>
          </p:cNvPicPr>
          <p:nvPr/>
        </p:nvPicPr>
        <p:blipFill>
          <a:blip r:embed="rId5"/>
          <a:stretch>
            <a:fillRect/>
          </a:stretch>
        </p:blipFill>
        <p:spPr>
          <a:xfrm>
            <a:off x="52705" y="3202940"/>
            <a:ext cx="5842635" cy="1201420"/>
          </a:xfrm>
          <a:prstGeom prst="rect">
            <a:avLst/>
          </a:prstGeom>
        </p:spPr>
      </p:pic>
      <p:sp>
        <p:nvSpPr>
          <p:cNvPr id="14" name="文本框 13"/>
          <p:cNvSpPr txBox="1"/>
          <p:nvPr/>
        </p:nvSpPr>
        <p:spPr>
          <a:xfrm>
            <a:off x="472440" y="4483735"/>
            <a:ext cx="1075690" cy="337185"/>
          </a:xfrm>
          <a:prstGeom prst="rect">
            <a:avLst/>
          </a:prstGeom>
          <a:noFill/>
        </p:spPr>
        <p:txBody>
          <a:bodyPr wrap="square" rtlCol="0">
            <a:spAutoFit/>
          </a:bodyPr>
          <a:lstStyle/>
          <a:p>
            <a:r>
              <a:rPr lang="en-US" altLang="zh-CN" sz="1600" b="1">
                <a:solidFill>
                  <a:srgbClr val="C00000"/>
                </a:solidFill>
                <a:latin typeface="+mn-ea"/>
                <a:cs typeface="+mn-ea"/>
              </a:rPr>
              <a:t>2025</a:t>
            </a:r>
            <a:r>
              <a:rPr lang="zh-CN" altLang="en-US" sz="1600" b="1">
                <a:solidFill>
                  <a:srgbClr val="C00000"/>
                </a:solidFill>
                <a:latin typeface="+mn-ea"/>
                <a:cs typeface="+mn-ea"/>
              </a:rPr>
              <a:t>年</a:t>
            </a:r>
          </a:p>
        </p:txBody>
      </p:sp>
      <p:pic>
        <p:nvPicPr>
          <p:cNvPr id="15" name="图片 14"/>
          <p:cNvPicPr>
            <a:picLocks noChangeAspect="1"/>
          </p:cNvPicPr>
          <p:nvPr/>
        </p:nvPicPr>
        <p:blipFill>
          <a:blip r:embed="rId6"/>
          <a:stretch>
            <a:fillRect/>
          </a:stretch>
        </p:blipFill>
        <p:spPr>
          <a:xfrm>
            <a:off x="1347470" y="5111750"/>
            <a:ext cx="8439150" cy="1574800"/>
          </a:xfrm>
          <a:prstGeom prst="rect">
            <a:avLst/>
          </a:prstGeom>
        </p:spPr>
      </p:pic>
      <p:pic>
        <p:nvPicPr>
          <p:cNvPr id="12" name="图片 11"/>
          <p:cNvPicPr>
            <a:picLocks noChangeAspect="1"/>
          </p:cNvPicPr>
          <p:nvPr/>
        </p:nvPicPr>
        <p:blipFill>
          <a:blip r:embed="rId7"/>
          <a:stretch>
            <a:fillRect/>
          </a:stretch>
        </p:blipFill>
        <p:spPr>
          <a:xfrm>
            <a:off x="6330950" y="2785614"/>
            <a:ext cx="4924204" cy="2631069"/>
          </a:xfrm>
          <a:prstGeom prst="rect">
            <a:avLst/>
          </a:prstGeom>
        </p:spPr>
      </p:pic>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RESOURCE_RECORD_KEY" val="{&quot;29&quot;:[50053148,50053060,50053288,50052960,50000049,50000076]}"/>
</p:tagLst>
</file>

<file path=ppt/tags/tag10.xml><?xml version="1.0" encoding="utf-8"?>
<p:tagLst xmlns:a="http://schemas.openxmlformats.org/drawingml/2006/main" xmlns:r="http://schemas.openxmlformats.org/officeDocument/2006/relationships" xmlns:p="http://schemas.openxmlformats.org/presentationml/2006/main">
  <p:tag name="KSO_WM_DIAGRAM_VIRTUALLY_FRAME" val="{&quot;height&quot;:311.47637795275585,&quot;left&quot;:329.87078740157483,&quot;top&quot;:162.62,&quot;width&quot;:443.4392125984252}"/>
</p:tagLst>
</file>

<file path=ppt/tags/tag11.xml><?xml version="1.0" encoding="utf-8"?>
<p:tagLst xmlns:a="http://schemas.openxmlformats.org/drawingml/2006/main" xmlns:r="http://schemas.openxmlformats.org/officeDocument/2006/relationships" xmlns:p="http://schemas.openxmlformats.org/presentationml/2006/main">
  <p:tag name="KSO_WM_DIAGRAM_VIRTUALLY_FRAME" val="{&quot;height&quot;:311.47637795275585,&quot;left&quot;:329.87078740157483,&quot;top&quot;:162.62,&quot;width&quot;:443.4392125984252}"/>
</p:tagLst>
</file>

<file path=ppt/tags/tag12.xml><?xml version="1.0" encoding="utf-8"?>
<p:tagLst xmlns:a="http://schemas.openxmlformats.org/drawingml/2006/main" xmlns:r="http://schemas.openxmlformats.org/officeDocument/2006/relationships" xmlns:p="http://schemas.openxmlformats.org/presentationml/2006/main">
  <p:tag name="KSO_WM_DIAGRAM_VIRTUALLY_FRAME" val="{&quot;height&quot;:311.47637795275585,&quot;left&quot;:329.87078740157483,&quot;top&quot;:162.62,&quot;width&quot;:443.4392125984252}"/>
</p:tagLst>
</file>

<file path=ppt/tags/tag13.xml><?xml version="1.0" encoding="utf-8"?>
<p:tagLst xmlns:a="http://schemas.openxmlformats.org/drawingml/2006/main" xmlns:r="http://schemas.openxmlformats.org/officeDocument/2006/relationships" xmlns:p="http://schemas.openxmlformats.org/presentationml/2006/main">
  <p:tag name="KSO_WM_DIAGRAM_VIRTUALLY_FRAME" val="{&quot;height&quot;:311.47637795275585,&quot;left&quot;:329.87078740157483,&quot;top&quot;:162.62,&quot;width&quot;:443.4392125984252}"/>
</p:tagLst>
</file>

<file path=ppt/tags/tag14.xml><?xml version="1.0" encoding="utf-8"?>
<p:tagLst xmlns:a="http://schemas.openxmlformats.org/drawingml/2006/main" xmlns:r="http://schemas.openxmlformats.org/officeDocument/2006/relationships" xmlns:p="http://schemas.openxmlformats.org/presentationml/2006/main">
  <p:tag name="KSO_WM_DIAGRAM_VIRTUALLY_FRAME" val="{&quot;height&quot;:311.47637795275585,&quot;left&quot;:329.87078740157483,&quot;top&quot;:162.62,&quot;width&quot;:443.4392125984252}"/>
</p:tagLst>
</file>

<file path=ppt/tags/tag15.xml><?xml version="1.0" encoding="utf-8"?>
<p:tagLst xmlns:a="http://schemas.openxmlformats.org/drawingml/2006/main" xmlns:r="http://schemas.openxmlformats.org/officeDocument/2006/relationships" xmlns:p="http://schemas.openxmlformats.org/presentationml/2006/main">
  <p:tag name="KSO_WM_DIAGRAM_VIRTUALLY_FRAME" val="{&quot;height&quot;:311.47637795275585,&quot;left&quot;:329.87078740157483,&quot;top&quot;:162.62,&quot;width&quot;:443.4392125984252}"/>
</p:tagLst>
</file>

<file path=ppt/tags/tag16.xml><?xml version="1.0" encoding="utf-8"?>
<p:tagLst xmlns:a="http://schemas.openxmlformats.org/drawingml/2006/main" xmlns:r="http://schemas.openxmlformats.org/officeDocument/2006/relationships" xmlns:p="http://schemas.openxmlformats.org/presentationml/2006/main">
  <p:tag name="KSO_WM_DIAGRAM_VIRTUALLY_FRAME" val="{&quot;height&quot;:311.47637795275585,&quot;left&quot;:329.87078740157483,&quot;top&quot;:162.62,&quot;width&quot;:443.4392125984252}"/>
</p:tagLst>
</file>

<file path=ppt/tags/tag17.xml><?xml version="1.0" encoding="utf-8"?>
<p:tagLst xmlns:a="http://schemas.openxmlformats.org/drawingml/2006/main" xmlns:r="http://schemas.openxmlformats.org/officeDocument/2006/relationships" xmlns:p="http://schemas.openxmlformats.org/presentationml/2006/main">
  <p:tag name="TABLE_ENDDRAG_ORIGIN_RECT" val="669*399"/>
  <p:tag name="TABLE_ENDDRAG_RECT" val="261*70*669*399"/>
</p:tagLst>
</file>

<file path=ppt/tags/tag2.xml><?xml version="1.0" encoding="utf-8"?>
<p:tagLst xmlns:a="http://schemas.openxmlformats.org/drawingml/2006/main" xmlns:r="http://schemas.openxmlformats.org/officeDocument/2006/relationships" xmlns:p="http://schemas.openxmlformats.org/presentationml/2006/main">
  <p:tag name="KSO_WM_DIAGRAM_VIRTUALLY_FRAME" val="{&quot;height&quot;:311.47637795275585,&quot;left&quot;:329.87078740157483,&quot;top&quot;:162.62,&quot;width&quot;:443.4392125984252}"/>
</p:tagLst>
</file>

<file path=ppt/tags/tag3.xml><?xml version="1.0" encoding="utf-8"?>
<p:tagLst xmlns:a="http://schemas.openxmlformats.org/drawingml/2006/main" xmlns:r="http://schemas.openxmlformats.org/officeDocument/2006/relationships" xmlns:p="http://schemas.openxmlformats.org/presentationml/2006/main">
  <p:tag name="KSO_WM_DIAGRAM_VIRTUALLY_FRAME" val="{&quot;height&quot;:311.47637795275585,&quot;left&quot;:329.87078740157483,&quot;top&quot;:162.62,&quot;width&quot;:443.4392125984252}"/>
</p:tagLst>
</file>

<file path=ppt/tags/tag4.xml><?xml version="1.0" encoding="utf-8"?>
<p:tagLst xmlns:a="http://schemas.openxmlformats.org/drawingml/2006/main" xmlns:r="http://schemas.openxmlformats.org/officeDocument/2006/relationships" xmlns:p="http://schemas.openxmlformats.org/presentationml/2006/main">
  <p:tag name="KSO_WM_DIAGRAM_VIRTUALLY_FRAME" val="{&quot;height&quot;:311.47637795275585,&quot;left&quot;:329.87078740157483,&quot;top&quot;:162.62,&quot;width&quot;:443.4392125984252}"/>
</p:tagLst>
</file>

<file path=ppt/tags/tag5.xml><?xml version="1.0" encoding="utf-8"?>
<p:tagLst xmlns:a="http://schemas.openxmlformats.org/drawingml/2006/main" xmlns:r="http://schemas.openxmlformats.org/officeDocument/2006/relationships" xmlns:p="http://schemas.openxmlformats.org/presentationml/2006/main">
  <p:tag name="KSO_WM_DIAGRAM_VIRTUALLY_FRAME" val="{&quot;height&quot;:311.47637795275585,&quot;left&quot;:329.87078740157483,&quot;top&quot;:162.62,&quot;width&quot;:443.4392125984252}"/>
</p:tagLst>
</file>

<file path=ppt/tags/tag6.xml><?xml version="1.0" encoding="utf-8"?>
<p:tagLst xmlns:a="http://schemas.openxmlformats.org/drawingml/2006/main" xmlns:r="http://schemas.openxmlformats.org/officeDocument/2006/relationships" xmlns:p="http://schemas.openxmlformats.org/presentationml/2006/main">
  <p:tag name="KSO_WM_DIAGRAM_VIRTUALLY_FRAME" val="{&quot;height&quot;:311.47637795275585,&quot;left&quot;:329.87078740157483,&quot;top&quot;:162.62,&quot;width&quot;:443.4392125984252}"/>
</p:tagLst>
</file>

<file path=ppt/tags/tag7.xml><?xml version="1.0" encoding="utf-8"?>
<p:tagLst xmlns:a="http://schemas.openxmlformats.org/drawingml/2006/main" xmlns:r="http://schemas.openxmlformats.org/officeDocument/2006/relationships" xmlns:p="http://schemas.openxmlformats.org/presentationml/2006/main">
  <p:tag name="KSO_WM_DIAGRAM_VIRTUALLY_FRAME" val="{&quot;height&quot;:311.47637795275585,&quot;left&quot;:329.87078740157483,&quot;top&quot;:162.62,&quot;width&quot;:443.4392125984252}"/>
</p:tagLst>
</file>

<file path=ppt/tags/tag8.xml><?xml version="1.0" encoding="utf-8"?>
<p:tagLst xmlns:a="http://schemas.openxmlformats.org/drawingml/2006/main" xmlns:r="http://schemas.openxmlformats.org/officeDocument/2006/relationships" xmlns:p="http://schemas.openxmlformats.org/presentationml/2006/main">
  <p:tag name="KSO_WM_DIAGRAM_VIRTUALLY_FRAME" val="{&quot;height&quot;:311.47637795275585,&quot;left&quot;:329.87078740157483,&quot;top&quot;:162.62,&quot;width&quot;:443.4392125984252}"/>
</p:tagLst>
</file>

<file path=ppt/tags/tag9.xml><?xml version="1.0" encoding="utf-8"?>
<p:tagLst xmlns:a="http://schemas.openxmlformats.org/drawingml/2006/main" xmlns:r="http://schemas.openxmlformats.org/officeDocument/2006/relationships" xmlns:p="http://schemas.openxmlformats.org/presentationml/2006/main">
  <p:tag name="KSO_WM_DIAGRAM_VIRTUALLY_FRAME" val="{&quot;height&quot;:311.47637795275585,&quot;left&quot;:329.87078740157483,&quot;top&quot;:162.62,&quot;width&quot;:443.4392125984252}"/>
</p:tagLst>
</file>

<file path=ppt/theme/theme1.xml><?xml version="1.0" encoding="utf-8"?>
<a:theme xmlns:a="http://schemas.openxmlformats.org/drawingml/2006/main" name="1_自定义设计方案">
  <a:themeElements>
    <a:clrScheme name="自定义 124">
      <a:dk1>
        <a:sysClr val="windowText" lastClr="000000"/>
      </a:dk1>
      <a:lt1>
        <a:sysClr val="window" lastClr="FFFFFF"/>
      </a:lt1>
      <a:dk2>
        <a:srgbClr val="44546A"/>
      </a:dk2>
      <a:lt2>
        <a:srgbClr val="E7E6E6"/>
      </a:lt2>
      <a:accent1>
        <a:srgbClr val="484A5F"/>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50">
      <a:majorFont>
        <a:latin typeface="Arial"/>
        <a:ea typeface="黑体"/>
        <a:cs typeface=""/>
      </a:majorFont>
      <a:minorFont>
        <a:latin typeface="Arial"/>
        <a:ea typeface="黑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自定义设计方案">
  <a:themeElements>
    <a:clrScheme name="自定义 124">
      <a:dk1>
        <a:sysClr val="windowText" lastClr="000000"/>
      </a:dk1>
      <a:lt1>
        <a:sysClr val="window" lastClr="FFFFFF"/>
      </a:lt1>
      <a:dk2>
        <a:srgbClr val="44546A"/>
      </a:dk2>
      <a:lt2>
        <a:srgbClr val="E7E6E6"/>
      </a:lt2>
      <a:accent1>
        <a:srgbClr val="484A5F"/>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50">
      <a:majorFont>
        <a:latin typeface="Arial"/>
        <a:ea typeface="黑体"/>
        <a:cs typeface=""/>
      </a:majorFont>
      <a:minorFont>
        <a:latin typeface="Arial"/>
        <a:ea typeface="黑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TotalTime>
  <Words>6253</Words>
  <Application>Microsoft Office PowerPoint</Application>
  <PresentationFormat>宽屏</PresentationFormat>
  <Paragraphs>519</Paragraphs>
  <Slides>86</Slides>
  <Notes>20</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86</vt:i4>
      </vt:variant>
    </vt:vector>
  </HeadingPairs>
  <TitlesOfParts>
    <vt:vector size="100" baseType="lpstr">
      <vt:lpstr>黑体</vt:lpstr>
      <vt:lpstr>华文楷体</vt:lpstr>
      <vt:lpstr>楷体</vt:lpstr>
      <vt:lpstr>宋体</vt:lpstr>
      <vt:lpstr>微软雅黑</vt:lpstr>
      <vt:lpstr>微软雅黑 Light</vt:lpstr>
      <vt:lpstr>字魂105号-简雅黑</vt:lpstr>
      <vt:lpstr>Arial</vt:lpstr>
      <vt:lpstr>Calibri</vt:lpstr>
      <vt:lpstr>Impact</vt:lpstr>
      <vt:lpstr>Times New Roman</vt:lpstr>
      <vt:lpstr>Wingdings</vt:lpstr>
      <vt:lpstr>1_自定义设计方案</vt:lpstr>
      <vt:lpstr>2_自定义设计方案</vt:lpstr>
      <vt:lpstr>PowerPoint 演示文稿</vt:lpstr>
      <vt:lpstr>PowerPoint 演示文稿</vt:lpstr>
      <vt:lpstr>最新版本变化</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系统流程简介</vt:lpstr>
      <vt:lpstr>PowerPoint 演示文稿</vt:lpstr>
      <vt:lpstr>PowerPoint 演示文稿</vt:lpstr>
      <vt:lpstr>PowerPoint 演示文稿</vt:lpstr>
      <vt:lpstr>PowerPoint 演示文稿</vt:lpstr>
      <vt:lpstr>PowerPoint 演示文稿</vt:lpstr>
      <vt:lpstr>数据填报及系统功能</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操作常见问题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常见表单问题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W.Xu</dc:creator>
  <cp:lastModifiedBy>乔亚军(00175735)</cp:lastModifiedBy>
  <cp:revision>143</cp:revision>
  <dcterms:created xsi:type="dcterms:W3CDTF">2025-09-26T08:55:00Z</dcterms:created>
  <dcterms:modified xsi:type="dcterms:W3CDTF">2025-12-01T02:13:31Z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B92D7046AFF14195880336A87A0E2070_13</vt:lpwstr>
  </property>
  <property fmtid="{D5CDD505-2E9C-101B-9397-08002B2CF9AE}" pid="3" name="KSOProductBuildVer">
    <vt:lpwstr>2052-12.1.0.23542</vt:lpwstr>
  </property>
</Properties>
</file>